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300" r:id="rId3"/>
    <p:sldId id="301" r:id="rId4"/>
    <p:sldId id="303" r:id="rId5"/>
    <p:sldId id="302" r:id="rId6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82" d="100"/>
          <a:sy n="82" d="100"/>
        </p:scale>
        <p:origin x="629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B48251-65F5-4D0C-92BD-2C2824269A1A}" type="datetimeFigureOut">
              <a:rPr lang="pl-PL" smtClean="0"/>
              <a:t>30.10.2024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F33AD7-62DB-4017-A3D1-3FA9F7966E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5765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E7EB6-7C8B-4615-9D15-24A9BD2021B6}" type="datetimeFigureOut">
              <a:rPr lang="pl-PL" smtClean="0"/>
              <a:t>30.10.2024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5FDE1-A0F0-4EC0-82C2-CFCBFB8FFE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5834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E7EB6-7C8B-4615-9D15-24A9BD2021B6}" type="datetimeFigureOut">
              <a:rPr lang="pl-PL" smtClean="0"/>
              <a:t>30.10.2024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5FDE1-A0F0-4EC0-82C2-CFCBFB8FFE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1210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E7EB6-7C8B-4615-9D15-24A9BD2021B6}" type="datetimeFigureOut">
              <a:rPr lang="pl-PL" smtClean="0"/>
              <a:t>30.10.2024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5FDE1-A0F0-4EC0-82C2-CFCBFB8FFE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6770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E7EB6-7C8B-4615-9D15-24A9BD2021B6}" type="datetimeFigureOut">
              <a:rPr lang="pl-PL" smtClean="0"/>
              <a:t>30.10.2024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5FDE1-A0F0-4EC0-82C2-CFCBFB8FFE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2168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E7EB6-7C8B-4615-9D15-24A9BD2021B6}" type="datetimeFigureOut">
              <a:rPr lang="pl-PL" smtClean="0"/>
              <a:t>30.10.2024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5FDE1-A0F0-4EC0-82C2-CFCBFB8FFE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1412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E7EB6-7C8B-4615-9D15-24A9BD2021B6}" type="datetimeFigureOut">
              <a:rPr lang="pl-PL" smtClean="0"/>
              <a:t>30.10.2024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5FDE1-A0F0-4EC0-82C2-CFCBFB8FFE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9246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E7EB6-7C8B-4615-9D15-24A9BD2021B6}" type="datetimeFigureOut">
              <a:rPr lang="pl-PL" smtClean="0"/>
              <a:t>30.10.2024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5FDE1-A0F0-4EC0-82C2-CFCBFB8FFE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6727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E7EB6-7C8B-4615-9D15-24A9BD2021B6}" type="datetimeFigureOut">
              <a:rPr lang="pl-PL" smtClean="0"/>
              <a:t>30.10.2024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5FDE1-A0F0-4EC0-82C2-CFCBFB8FFE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8855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E7EB6-7C8B-4615-9D15-24A9BD2021B6}" type="datetimeFigureOut">
              <a:rPr lang="pl-PL" smtClean="0"/>
              <a:t>30.10.2024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5FDE1-A0F0-4EC0-82C2-CFCBFB8FFE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6393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E7EB6-7C8B-4615-9D15-24A9BD2021B6}" type="datetimeFigureOut">
              <a:rPr lang="pl-PL" smtClean="0"/>
              <a:t>30.10.2024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5FDE1-A0F0-4EC0-82C2-CFCBFB8FFE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1095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E7EB6-7C8B-4615-9D15-24A9BD2021B6}" type="datetimeFigureOut">
              <a:rPr lang="pl-PL" smtClean="0"/>
              <a:t>30.10.2024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5FDE1-A0F0-4EC0-82C2-CFCBFB8FFE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259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E7EB6-7C8B-4615-9D15-24A9BD2021B6}" type="datetimeFigureOut">
              <a:rPr lang="pl-PL" smtClean="0"/>
              <a:t>30.10.2024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5FDE1-A0F0-4EC0-82C2-CFCBFB8FFE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5453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joanna.kubik@pans.korsno.pl" TargetMode="External"/><Relationship Id="rId2" Type="http://schemas.openxmlformats.org/officeDocument/2006/relationships/hyperlink" Target="mailto:malgorzata.dziura@pans.krosno.p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550503"/>
            <a:ext cx="10515600" cy="1470993"/>
          </a:xfrm>
        </p:spPr>
        <p:txBody>
          <a:bodyPr>
            <a:noAutofit/>
          </a:bodyPr>
          <a:lstStyle/>
          <a:p>
            <a:pPr algn="ctr"/>
            <a:r>
              <a:rPr lang="pl-PL" sz="4000" dirty="0">
                <a:latin typeface="Candara" panose="020E0502030303020204" pitchFamily="34" charset="0"/>
                <a:cs typeface="Cairo Black" panose="00000A00000000000000" pitchFamily="2" charset="-78"/>
              </a:rPr>
              <a:t>Prezentacje </a:t>
            </a:r>
            <a:br>
              <a:rPr lang="pl-PL" sz="4000" dirty="0">
                <a:latin typeface="Candara" panose="020E0502030303020204" pitchFamily="34" charset="0"/>
                <a:cs typeface="Cairo Black" panose="00000A00000000000000" pitchFamily="2" charset="-78"/>
              </a:rPr>
            </a:br>
            <a:r>
              <a:rPr lang="pl-PL" sz="4000" dirty="0">
                <a:latin typeface="Candara" panose="020E0502030303020204" pitchFamily="34" charset="0"/>
                <a:cs typeface="Cairo Black" panose="00000A00000000000000" pitchFamily="2" charset="-78"/>
              </a:rPr>
              <a:t>Studenckich Kół Naukowych</a:t>
            </a:r>
            <a:endParaRPr lang="pl-PL" sz="3800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3148717"/>
            <a:ext cx="10515600" cy="10734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dirty="0">
                <a:latin typeface="Candara" panose="020E0502030303020204" pitchFamily="34" charset="0"/>
              </a:rPr>
              <a:t>5 listopada 2024 r.</a:t>
            </a:r>
          </a:p>
        </p:txBody>
      </p:sp>
    </p:spTree>
    <p:extLst>
      <p:ext uri="{BB962C8B-B14F-4D97-AF65-F5344CB8AC3E}">
        <p14:creationId xmlns:p14="http://schemas.microsoft.com/office/powerpoint/2010/main" val="1732743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9" name="Rectangle 2068">
            <a:extLst>
              <a:ext uri="{FF2B5EF4-FFF2-40B4-BE49-F238E27FC236}">
                <a16:creationId xmlns:a16="http://schemas.microsoft.com/office/drawing/2014/main" id="{96CF2A2B-0745-440C-9224-C5C6A0A42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4" name="Rectangle 2070">
            <a:extLst>
              <a:ext uri="{FF2B5EF4-FFF2-40B4-BE49-F238E27FC236}">
                <a16:creationId xmlns:a16="http://schemas.microsoft.com/office/drawing/2014/main" id="{75BE6D6B-84C9-4D2B-97EB-773B7369EF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2" name="Picture 4" descr="Otwórz zdjęcie">
            <a:extLst>
              <a:ext uri="{FF2B5EF4-FFF2-40B4-BE49-F238E27FC236}">
                <a16:creationId xmlns:a16="http://schemas.microsoft.com/office/drawing/2014/main" id="{C6720B55-C624-D2D1-5A91-F26E78AC1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10"/>
            <a:ext cx="1219200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B1CAD04B-807C-D014-3A00-4A66B149D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728906"/>
            <a:ext cx="9792471" cy="2057037"/>
          </a:xfrm>
        </p:spPr>
        <p:txBody>
          <a:bodyPr>
            <a:normAutofit/>
          </a:bodyPr>
          <a:lstStyle/>
          <a:p>
            <a:pPr algn="ctr"/>
            <a:r>
              <a:rPr lang="pl-PL" sz="4100" b="1" dirty="0">
                <a:solidFill>
                  <a:srgbClr val="FFFFFF"/>
                </a:solidFill>
                <a:effectLst/>
                <a:latin typeface="Tw Cen MT" panose="020B06020201040206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SKN „Florencja” </a:t>
            </a:r>
            <a:r>
              <a:rPr lang="pl-PL" sz="4100" dirty="0">
                <a:solidFill>
                  <a:srgbClr val="FFFFFF"/>
                </a:solidFill>
                <a:effectLst/>
                <a:latin typeface="Tw Cen MT" panose="020B06020201040206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(dawniej SKN Biologiczno-Medyczne) </a:t>
            </a:r>
            <a:r>
              <a:rPr lang="pl-PL" sz="4100" b="1" dirty="0">
                <a:solidFill>
                  <a:srgbClr val="FFFFFF"/>
                </a:solidFill>
                <a:effectLst/>
                <a:latin typeface="Tw Cen MT" panose="020B06020201040206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działa od 2005 roku.</a:t>
            </a:r>
            <a:br>
              <a:rPr lang="pl-PL" sz="4100" b="1" dirty="0">
                <a:solidFill>
                  <a:srgbClr val="FFFFFF"/>
                </a:solidFill>
                <a:effectLst/>
                <a:latin typeface="Tw Cen MT" panose="020B06020201040206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sz="4100" b="1" dirty="0">
              <a:solidFill>
                <a:srgbClr val="FFFFFF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C7CACA6-5EDD-56B0-427C-442DC14F1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360" y="2785943"/>
            <a:ext cx="9792471" cy="31714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800" dirty="0">
                <a:solidFill>
                  <a:srgbClr val="FFFFFF"/>
                </a:solidFill>
                <a:effectLst/>
                <a:latin typeface="Tw Cen MT" panose="020B06020201040206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Aktywnymi jego członkami są studenci kierunku Pielęgniarstwo</a:t>
            </a:r>
            <a:r>
              <a:rPr lang="pl-PL" sz="4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4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l-PL" sz="4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461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6" name="Rectangle 1055">
            <a:extLst>
              <a:ext uri="{FF2B5EF4-FFF2-40B4-BE49-F238E27FC236}">
                <a16:creationId xmlns:a16="http://schemas.microsoft.com/office/drawing/2014/main" id="{09C509D2-0C1A-47B8-89C1-D3AB17D45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1D92876-46E2-089C-AAD8-F36D600B9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264" y="556994"/>
            <a:ext cx="4753535" cy="1672499"/>
          </a:xfrm>
        </p:spPr>
        <p:txBody>
          <a:bodyPr>
            <a:normAutofit/>
          </a:bodyPr>
          <a:lstStyle/>
          <a:p>
            <a:r>
              <a:rPr lang="pl-PL" sz="4000"/>
              <a:t>Nasza Aktywność 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AE5E65FB-C954-9628-87EF-6FACB6DBE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13" r="-2" b="16494"/>
          <a:stretch/>
        </p:blipFill>
        <p:spPr bwMode="auto">
          <a:xfrm>
            <a:off x="-4642" y="10"/>
            <a:ext cx="3006061" cy="333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twórz zdjęcie">
            <a:extLst>
              <a:ext uri="{FF2B5EF4-FFF2-40B4-BE49-F238E27FC236}">
                <a16:creationId xmlns:a16="http://schemas.microsoft.com/office/drawing/2014/main" id="{FF566AE7-AF07-AE8F-151A-5F10588E2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16258"/>
          <a:stretch/>
        </p:blipFill>
        <p:spPr bwMode="auto">
          <a:xfrm>
            <a:off x="3198068" y="10"/>
            <a:ext cx="2991088" cy="333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BAA4C92-350F-EE69-1E8F-530466D51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265" y="2413645"/>
            <a:ext cx="4753534" cy="3694734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1700" i="0" u="none" strike="noStri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Prowadzenie badań naukowych, publikowanie ich wyników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1700" i="0" u="none" strike="noStri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Czynny udział w konferencjach naukowych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1700" i="0" u="none" strike="noStri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Udział w wydarzeniach promujących Uczelnię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Pomoc potrzebującym  </a:t>
            </a:r>
          </a:p>
        </p:txBody>
      </p:sp>
      <p:pic>
        <p:nvPicPr>
          <p:cNvPr id="1026" name="Picture 2" descr="FB_IMG_1702389186865">
            <a:extLst>
              <a:ext uri="{FF2B5EF4-FFF2-40B4-BE49-F238E27FC236}">
                <a16:creationId xmlns:a16="http://schemas.microsoft.com/office/drawing/2014/main" id="{2FB8790B-5B1C-DA66-DC67-0E0C7EC65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648" y="3429000"/>
            <a:ext cx="3006061" cy="2066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955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483C0DBF-B75D-D637-A68C-C29DE542F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14" y="776960"/>
            <a:ext cx="9753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56905949-9915-64B3-65A5-65903F49B2CE}"/>
              </a:ext>
            </a:extLst>
          </p:cNvPr>
          <p:cNvSpPr txBox="1"/>
          <p:nvPr/>
        </p:nvSpPr>
        <p:spPr>
          <a:xfrm>
            <a:off x="1082351" y="130629"/>
            <a:ext cx="80639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Pogłębianie wiedzy medycznej z uwzględnieniem zainteresowań                 i pasji studentów</a:t>
            </a:r>
          </a:p>
        </p:txBody>
      </p:sp>
    </p:spTree>
    <p:extLst>
      <p:ext uri="{BB962C8B-B14F-4D97-AF65-F5344CB8AC3E}">
        <p14:creationId xmlns:p14="http://schemas.microsoft.com/office/powerpoint/2010/main" val="1757813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DC158F1A-8776-9ABC-883D-5AE55E542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solidFill>
                  <a:srgbClr val="C00000"/>
                </a:solidFill>
              </a:rPr>
              <a:t>DOŁĄCZ DO NASZEJ DRUŻYNY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EE7CCF34-EC41-0C3E-AD9B-007ACF7AF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pl-PL" sz="2400" b="0" i="0" u="none" strike="noStrike" dirty="0">
                <a:effectLst/>
                <a:latin typeface="Tw Cen MT" panose="020B0602020104020603" pitchFamily="34" charset="-18"/>
                <a:cs typeface="Times New Roman" panose="02020603050405020304" pitchFamily="18" charset="0"/>
              </a:rPr>
              <a:t>Zapraszamy wszystkich studentów, których interesują zagadnienia </a:t>
            </a:r>
            <a:r>
              <a:rPr lang="pl-PL" sz="2400" b="0" i="0" u="none" strike="noStrike" dirty="0" err="1">
                <a:effectLst/>
                <a:latin typeface="Tw Cen MT" panose="020B0602020104020603" pitchFamily="34" charset="-18"/>
                <a:cs typeface="Times New Roman" panose="02020603050405020304" pitchFamily="18" charset="0"/>
              </a:rPr>
              <a:t>medyczno</a:t>
            </a:r>
            <a:r>
              <a:rPr lang="pl-PL" sz="2400" b="0" i="0" u="none" strike="noStrike" dirty="0">
                <a:effectLst/>
                <a:latin typeface="Tw Cen MT" panose="020B0602020104020603" pitchFamily="34" charset="-18"/>
                <a:cs typeface="Times New Roman" panose="02020603050405020304" pitchFamily="18" charset="0"/>
              </a:rPr>
              <a:t> - społeczne. </a:t>
            </a:r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pl-PL" sz="2400" b="0" i="0" u="none" strike="noStrike" dirty="0">
                <a:effectLst/>
                <a:latin typeface="Tw Cen MT" panose="020B0602020104020603" pitchFamily="34" charset="-18"/>
                <a:cs typeface="Times New Roman" panose="02020603050405020304" pitchFamily="18" charset="0"/>
              </a:rPr>
              <a:t>Spotkanie organizacyjne odbędzie się w formie stacjonarnej</a:t>
            </a:r>
            <a:br>
              <a:rPr lang="pl-PL" sz="2400" b="0" i="0" u="none" strike="noStrike" dirty="0">
                <a:effectLst/>
                <a:latin typeface="Tw Cen MT" panose="020B0602020104020603" pitchFamily="34" charset="-18"/>
                <a:cs typeface="Times New Roman" panose="02020603050405020304" pitchFamily="18" charset="0"/>
              </a:rPr>
            </a:br>
            <a:r>
              <a:rPr lang="pl-PL" sz="2400" b="0" i="0" u="none" strike="noStrike" dirty="0">
                <a:effectLst/>
                <a:latin typeface="Tw Cen MT" panose="020B0602020104020603" pitchFamily="34" charset="-18"/>
                <a:cs typeface="Times New Roman" panose="02020603050405020304" pitchFamily="18" charset="0"/>
              </a:rPr>
              <a:t>w dniu </a:t>
            </a:r>
            <a:r>
              <a:rPr lang="pl-PL" sz="2400" b="1" i="0" u="none" strike="noStrike" dirty="0">
                <a:effectLst/>
                <a:latin typeface="Tw Cen MT" panose="020B0602020104020603" pitchFamily="34" charset="-18"/>
                <a:cs typeface="Times New Roman" panose="02020603050405020304" pitchFamily="18" charset="0"/>
              </a:rPr>
              <a:t>13 Listopada 2024r. o godzinie 13.00 </a:t>
            </a:r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pl-PL" sz="2400" b="0" i="0" u="none" strike="noStrike" dirty="0">
                <a:effectLst/>
                <a:latin typeface="Tw Cen MT" panose="020B0602020104020603" pitchFamily="34" charset="-18"/>
                <a:cs typeface="Times New Roman" panose="02020603050405020304" pitchFamily="18" charset="0"/>
              </a:rPr>
              <a:t>w sali nr</a:t>
            </a:r>
            <a:r>
              <a:rPr lang="pl-PL" sz="2400" dirty="0">
                <a:latin typeface="Tw Cen MT" panose="020B0602020104020603" pitchFamily="34" charset="-18"/>
                <a:cs typeface="Times New Roman" panose="02020603050405020304" pitchFamily="18" charset="0"/>
              </a:rPr>
              <a:t> </a:t>
            </a:r>
            <a:r>
              <a:rPr lang="pl-PL" sz="2400" b="0" i="0" u="none" strike="noStrike" dirty="0">
                <a:effectLst/>
                <a:latin typeface="Tw Cen MT" panose="020B0602020104020603" pitchFamily="34" charset="-18"/>
                <a:cs typeface="Times New Roman" panose="02020603050405020304" pitchFamily="18" charset="0"/>
              </a:rPr>
              <a:t>4,  przy ul. Kazimierza Wielkiego 6a</a:t>
            </a:r>
            <a:endParaRPr lang="pl-PL" sz="2400" b="1" i="0" u="none" strike="noStrike" dirty="0">
              <a:effectLst/>
              <a:latin typeface="Tw Cen MT" panose="020B0602020104020603" pitchFamily="34" charset="-18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br>
              <a:rPr lang="pl-PL" sz="2400" dirty="0">
                <a:latin typeface="Tw Cen MT" panose="020B0602020104020603" pitchFamily="34" charset="-18"/>
                <a:cs typeface="Times New Roman" panose="02020603050405020304" pitchFamily="18" charset="0"/>
              </a:rPr>
            </a:br>
            <a:r>
              <a:rPr lang="pl-PL" sz="2400" b="1" i="0" u="none" strike="noStrike" dirty="0">
                <a:effectLst/>
                <a:latin typeface="Tw Cen MT" panose="020B0602020104020603" pitchFamily="34" charset="-18"/>
                <a:cs typeface="Times New Roman" panose="02020603050405020304" pitchFamily="18" charset="0"/>
              </a:rPr>
              <a:t>Kontakt </a:t>
            </a:r>
            <a:br>
              <a:rPr lang="pl-PL" sz="2400" b="0" i="0" u="none" strike="noStrike" dirty="0">
                <a:effectLst/>
                <a:latin typeface="Tw Cen MT" panose="020B0602020104020603" pitchFamily="34" charset="-18"/>
                <a:cs typeface="Times New Roman" panose="02020603050405020304" pitchFamily="18" charset="0"/>
              </a:rPr>
            </a:br>
            <a:r>
              <a:rPr lang="pl-PL" sz="2400" b="0" i="0" u="none" strike="noStrike" dirty="0">
                <a:effectLst/>
                <a:latin typeface="Tw Cen MT" panose="020B0602020104020603" pitchFamily="34" charset="-18"/>
                <a:cs typeface="Times New Roman" panose="02020603050405020304" pitchFamily="18" charset="0"/>
              </a:rPr>
              <a:t>Małgorzata Dziura </a:t>
            </a:r>
            <a:r>
              <a:rPr lang="pl-PL" sz="2400" b="0" i="0" u="sng" strike="noStrike" dirty="0">
                <a:solidFill>
                  <a:srgbClr val="C00000"/>
                </a:solidFill>
                <a:effectLst/>
                <a:latin typeface="Tw Cen MT" panose="020B0602020104020603" pitchFamily="34" charset="-18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malgorzata.dziura@pans.krosno.pl</a:t>
            </a:r>
            <a:r>
              <a:rPr lang="pl-PL" sz="2400" b="0" i="0" u="sng" strike="noStrike" dirty="0">
                <a:solidFill>
                  <a:srgbClr val="C00000"/>
                </a:solidFill>
                <a:effectLst/>
                <a:latin typeface="Tw Cen MT" panose="020B0602020104020603" pitchFamily="34" charset="-18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pl-PL" sz="2400" dirty="0"/>
              <a:t>Joanna Kubik </a:t>
            </a:r>
            <a:r>
              <a:rPr lang="pl-PL" sz="2400" dirty="0">
                <a:solidFill>
                  <a:srgbClr val="C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joanna.kubik@pans.krosno.pl</a:t>
            </a:r>
            <a:r>
              <a:rPr lang="pl-PL" sz="2400" dirty="0">
                <a:solidFill>
                  <a:srgbClr val="C00000"/>
                </a:solidFill>
              </a:rPr>
              <a:t> 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4489754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3855</TotalTime>
  <Words>132</Words>
  <Application>Microsoft Office PowerPoint</Application>
  <PresentationFormat>Panoramiczny</PresentationFormat>
  <Paragraphs>16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Candara</vt:lpstr>
      <vt:lpstr>Times New Roman</vt:lpstr>
      <vt:lpstr>Tw Cen MT</vt:lpstr>
      <vt:lpstr>Motyw pakietu Office</vt:lpstr>
      <vt:lpstr>Prezentacje  Studenckich Kół Naukowych</vt:lpstr>
      <vt:lpstr>SKN „Florencja” (dawniej SKN Biologiczno-Medyczne) działa od 2005 roku. </vt:lpstr>
      <vt:lpstr>Nasza Aktywność </vt:lpstr>
      <vt:lpstr>Prezentacja programu PowerPoint</vt:lpstr>
      <vt:lpstr>DOŁĄCZ DO NASZEJ DRUŻYNY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Studia w Krośnie</dc:title>
  <dc:creator>jacek.wnuk</dc:creator>
  <cp:lastModifiedBy>Małgorzata Dziura</cp:lastModifiedBy>
  <cp:revision>77</cp:revision>
  <cp:lastPrinted>2023-11-20T07:13:46Z</cp:lastPrinted>
  <dcterms:created xsi:type="dcterms:W3CDTF">2023-02-13T14:38:11Z</dcterms:created>
  <dcterms:modified xsi:type="dcterms:W3CDTF">2024-10-30T21:26:51Z</dcterms:modified>
</cp:coreProperties>
</file>