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6" r:id="rId1"/>
  </p:sldMasterIdLst>
  <p:notesMasterIdLst>
    <p:notesMasterId r:id="rId20"/>
  </p:notesMasterIdLst>
  <p:sldIdLst>
    <p:sldId id="256" r:id="rId2"/>
    <p:sldId id="280" r:id="rId3"/>
    <p:sldId id="287" r:id="rId4"/>
    <p:sldId id="282" r:id="rId5"/>
    <p:sldId id="283" r:id="rId6"/>
    <p:sldId id="265" r:id="rId7"/>
    <p:sldId id="267" r:id="rId8"/>
    <p:sldId id="285" r:id="rId9"/>
    <p:sldId id="281" r:id="rId10"/>
    <p:sldId id="278" r:id="rId11"/>
    <p:sldId id="276" r:id="rId12"/>
    <p:sldId id="277" r:id="rId13"/>
    <p:sldId id="275" r:id="rId14"/>
    <p:sldId id="257" r:id="rId15"/>
    <p:sldId id="268" r:id="rId16"/>
    <p:sldId id="279" r:id="rId17"/>
    <p:sldId id="286" r:id="rId18"/>
    <p:sldId id="27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A0EE6-9926-49A0-A362-6BE5A7D252E3}" v="154" dt="2023-05-25T13:41:07.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87" autoAdjust="0"/>
  </p:normalViewPr>
  <p:slideViewPr>
    <p:cSldViewPr>
      <p:cViewPr varScale="1">
        <p:scale>
          <a:sx n="78" d="100"/>
          <a:sy n="78" d="100"/>
        </p:scale>
        <p:origin x="1594" y="67"/>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amh McHugh" userId="0eafc52a-839a-42a7-9aec-62d0541de238" providerId="ADAL" clId="{5A2A0EE6-9926-49A0-A362-6BE5A7D252E3}"/>
    <pc:docChg chg="undo redo custSel addSld delSld modSld sldOrd addMainMaster delMainMaster modMainMaster">
      <pc:chgData name="Niamh McHugh" userId="0eafc52a-839a-42a7-9aec-62d0541de238" providerId="ADAL" clId="{5A2A0EE6-9926-49A0-A362-6BE5A7D252E3}" dt="2023-05-25T13:41:07.983" v="8834"/>
      <pc:docMkLst>
        <pc:docMk/>
      </pc:docMkLst>
      <pc:sldChg chg="addSp delSp modSp mod setBg setClrOvrMap delDesignElem">
        <pc:chgData name="Niamh McHugh" userId="0eafc52a-839a-42a7-9aec-62d0541de238" providerId="ADAL" clId="{5A2A0EE6-9926-49A0-A362-6BE5A7D252E3}" dt="2023-05-23T14:12:23.727" v="8048"/>
        <pc:sldMkLst>
          <pc:docMk/>
          <pc:sldMk cId="0" sldId="256"/>
        </pc:sldMkLst>
        <pc:spChg chg="mod ord">
          <ac:chgData name="Niamh McHugh" userId="0eafc52a-839a-42a7-9aec-62d0541de238" providerId="ADAL" clId="{5A2A0EE6-9926-49A0-A362-6BE5A7D252E3}" dt="2023-05-23T12:15:18.812" v="7018" actId="26606"/>
          <ac:spMkLst>
            <pc:docMk/>
            <pc:sldMk cId="0" sldId="256"/>
            <ac:spMk id="9217" creationId="{00000000-0000-0000-0000-000000000000}"/>
          </ac:spMkLst>
        </pc:spChg>
        <pc:spChg chg="add del">
          <ac:chgData name="Niamh McHugh" userId="0eafc52a-839a-42a7-9aec-62d0541de238" providerId="ADAL" clId="{5A2A0EE6-9926-49A0-A362-6BE5A7D252E3}" dt="2023-05-23T12:15:18.812" v="7018" actId="26606"/>
          <ac:spMkLst>
            <pc:docMk/>
            <pc:sldMk cId="0" sldId="256"/>
            <ac:spMk id="9224" creationId="{70155189-D96C-4527-B0EC-654B946BE615}"/>
          </ac:spMkLst>
        </pc:spChg>
        <pc:spChg chg="add del">
          <ac:chgData name="Niamh McHugh" userId="0eafc52a-839a-42a7-9aec-62d0541de238" providerId="ADAL" clId="{5A2A0EE6-9926-49A0-A362-6BE5A7D252E3}" dt="2023-05-23T14:12:23.727" v="8048"/>
          <ac:spMkLst>
            <pc:docMk/>
            <pc:sldMk cId="0" sldId="256"/>
            <ac:spMk id="9229" creationId="{71B2258F-86CA-4D4D-8270-BC05FCDEBFB3}"/>
          </ac:spMkLst>
        </pc:spChg>
        <pc:picChg chg="del mod">
          <ac:chgData name="Niamh McHugh" userId="0eafc52a-839a-42a7-9aec-62d0541de238" providerId="ADAL" clId="{5A2A0EE6-9926-49A0-A362-6BE5A7D252E3}" dt="2023-05-23T12:15:13.099" v="7015" actId="478"/>
          <ac:picMkLst>
            <pc:docMk/>
            <pc:sldMk cId="0" sldId="256"/>
            <ac:picMk id="1026" creationId="{00000000-0000-0000-0000-000000000000}"/>
          </ac:picMkLst>
        </pc:picChg>
        <pc:picChg chg="del mod ord">
          <ac:chgData name="Niamh McHugh" userId="0eafc52a-839a-42a7-9aec-62d0541de238" providerId="ADAL" clId="{5A2A0EE6-9926-49A0-A362-6BE5A7D252E3}" dt="2023-05-23T12:15:14.700" v="7017" actId="478"/>
          <ac:picMkLst>
            <pc:docMk/>
            <pc:sldMk cId="0" sldId="256"/>
            <ac:picMk id="1028" creationId="{00000000-0000-0000-0000-000000000000}"/>
          </ac:picMkLst>
        </pc:picChg>
        <pc:picChg chg="mod">
          <ac:chgData name="Niamh McHugh" userId="0eafc52a-839a-42a7-9aec-62d0541de238" providerId="ADAL" clId="{5A2A0EE6-9926-49A0-A362-6BE5A7D252E3}" dt="2023-05-23T12:15:18.812" v="7018" actId="26606"/>
          <ac:picMkLst>
            <pc:docMk/>
            <pc:sldMk cId="0" sldId="256"/>
            <ac:picMk id="9219" creationId="{00000000-0000-0000-0000-000000000000}"/>
          </ac:picMkLst>
        </pc:picChg>
      </pc:sldChg>
      <pc:sldChg chg="addSp delSp modSp add del mod setBg modAnim delDesignElem">
        <pc:chgData name="Niamh McHugh" userId="0eafc52a-839a-42a7-9aec-62d0541de238" providerId="ADAL" clId="{5A2A0EE6-9926-49A0-A362-6BE5A7D252E3}" dt="2023-05-25T13:40:51.529" v="8833"/>
        <pc:sldMkLst>
          <pc:docMk/>
          <pc:sldMk cId="0" sldId="257"/>
        </pc:sldMkLst>
        <pc:spChg chg="mod">
          <ac:chgData name="Niamh McHugh" userId="0eafc52a-839a-42a7-9aec-62d0541de238" providerId="ADAL" clId="{5A2A0EE6-9926-49A0-A362-6BE5A7D252E3}" dt="2023-05-23T14:20:32.404" v="8209"/>
          <ac:spMkLst>
            <pc:docMk/>
            <pc:sldMk cId="0" sldId="257"/>
            <ac:spMk id="11266" creationId="{00000000-0000-0000-0000-000000000000}"/>
          </ac:spMkLst>
        </pc:spChg>
        <pc:spChg chg="add del">
          <ac:chgData name="Niamh McHugh" userId="0eafc52a-839a-42a7-9aec-62d0541de238" providerId="ADAL" clId="{5A2A0EE6-9926-49A0-A362-6BE5A7D252E3}" dt="2023-05-23T12:34:38.572" v="7224" actId="26606"/>
          <ac:spMkLst>
            <pc:docMk/>
            <pc:sldMk cId="0" sldId="257"/>
            <ac:spMk id="11271" creationId="{7C98A213-5994-475E-B327-DC6EC27FBA8B}"/>
          </ac:spMkLst>
        </pc:spChg>
        <pc:spChg chg="add del">
          <ac:chgData name="Niamh McHugh" userId="0eafc52a-839a-42a7-9aec-62d0541de238" providerId="ADAL" clId="{5A2A0EE6-9926-49A0-A362-6BE5A7D252E3}" dt="2023-05-23T12:34:38.572" v="7224" actId="26606"/>
          <ac:spMkLst>
            <pc:docMk/>
            <pc:sldMk cId="0" sldId="257"/>
            <ac:spMk id="11273" creationId="{4B030A0D-0DAD-4A99-89BB-419527D6A64B}"/>
          </ac:spMkLst>
        </pc:spChg>
        <pc:spChg chg="add del">
          <ac:chgData name="Niamh McHugh" userId="0eafc52a-839a-42a7-9aec-62d0541de238" providerId="ADAL" clId="{5A2A0EE6-9926-49A0-A362-6BE5A7D252E3}" dt="2023-05-23T14:12:23.727" v="8048"/>
          <ac:spMkLst>
            <pc:docMk/>
            <pc:sldMk cId="0" sldId="257"/>
            <ac:spMk id="11278" creationId="{F76371D7-6733-4D74-8B73-248817D8A1B9}"/>
          </ac:spMkLst>
        </pc:spChg>
        <pc:spChg chg="add del">
          <ac:chgData name="Niamh McHugh" userId="0eafc52a-839a-42a7-9aec-62d0541de238" providerId="ADAL" clId="{5A2A0EE6-9926-49A0-A362-6BE5A7D252E3}" dt="2023-05-23T14:12:23.727" v="8048"/>
          <ac:spMkLst>
            <pc:docMk/>
            <pc:sldMk cId="0" sldId="257"/>
            <ac:spMk id="11280" creationId="{3FCFB1DE-0B7E-48CC-BA90-B2AB0889F9D6}"/>
          </ac:spMkLst>
        </pc:spChg>
        <pc:picChg chg="del">
          <ac:chgData name="Niamh McHugh" userId="0eafc52a-839a-42a7-9aec-62d0541de238" providerId="ADAL" clId="{5A2A0EE6-9926-49A0-A362-6BE5A7D252E3}" dt="2023-05-23T12:32:02.588" v="7208" actId="478"/>
          <ac:picMkLst>
            <pc:docMk/>
            <pc:sldMk cId="0" sldId="257"/>
            <ac:picMk id="8" creationId="{00000000-0000-0000-0000-000000000000}"/>
          </ac:picMkLst>
        </pc:picChg>
        <pc:picChg chg="add mod ord">
          <ac:chgData name="Niamh McHugh" userId="0eafc52a-839a-42a7-9aec-62d0541de238" providerId="ADAL" clId="{5A2A0EE6-9926-49A0-A362-6BE5A7D252E3}" dt="2023-05-23T12:34:38.572" v="7224" actId="26606"/>
          <ac:picMkLst>
            <pc:docMk/>
            <pc:sldMk cId="0" sldId="257"/>
            <ac:picMk id="4098" creationId="{7E506694-C49B-3E0E-8260-6F994AA5D443}"/>
          </ac:picMkLst>
        </pc:picChg>
        <pc:picChg chg="add mod">
          <ac:chgData name="Niamh McHugh" userId="0eafc52a-839a-42a7-9aec-62d0541de238" providerId="ADAL" clId="{5A2A0EE6-9926-49A0-A362-6BE5A7D252E3}" dt="2023-05-23T12:34:38.572" v="7224" actId="26606"/>
          <ac:picMkLst>
            <pc:docMk/>
            <pc:sldMk cId="0" sldId="257"/>
            <ac:picMk id="4100" creationId="{D0AB5F7A-23D3-CFAC-E34E-602353C350F6}"/>
          </ac:picMkLst>
        </pc:picChg>
        <pc:picChg chg="mod ord">
          <ac:chgData name="Niamh McHugh" userId="0eafc52a-839a-42a7-9aec-62d0541de238" providerId="ADAL" clId="{5A2A0EE6-9926-49A0-A362-6BE5A7D252E3}" dt="2023-05-23T12:34:38.572" v="7224" actId="26606"/>
          <ac:picMkLst>
            <pc:docMk/>
            <pc:sldMk cId="0" sldId="257"/>
            <ac:picMk id="10242" creationId="{00000000-0000-0000-0000-000000000000}"/>
          </ac:picMkLst>
        </pc:picChg>
        <pc:picChg chg="del mod ord">
          <ac:chgData name="Niamh McHugh" userId="0eafc52a-839a-42a7-9aec-62d0541de238" providerId="ADAL" clId="{5A2A0EE6-9926-49A0-A362-6BE5A7D252E3}" dt="2023-05-23T12:32:36.905" v="7221" actId="478"/>
          <ac:picMkLst>
            <pc:docMk/>
            <pc:sldMk cId="0" sldId="257"/>
            <ac:picMk id="10243" creationId="{00000000-0000-0000-0000-000000000000}"/>
          </ac:picMkLst>
        </pc:picChg>
        <pc:picChg chg="mod ord">
          <ac:chgData name="Niamh McHugh" userId="0eafc52a-839a-42a7-9aec-62d0541de238" providerId="ADAL" clId="{5A2A0EE6-9926-49A0-A362-6BE5A7D252E3}" dt="2023-05-23T12:34:38.572" v="7224" actId="26606"/>
          <ac:picMkLst>
            <pc:docMk/>
            <pc:sldMk cId="0" sldId="257"/>
            <ac:picMk id="10244" creationId="{00000000-0000-0000-0000-000000000000}"/>
          </ac:picMkLst>
        </pc:picChg>
      </pc:sldChg>
      <pc:sldChg chg="addSp delSp modSp del mod setBg delDesignElem">
        <pc:chgData name="Niamh McHugh" userId="0eafc52a-839a-42a7-9aec-62d0541de238" providerId="ADAL" clId="{5A2A0EE6-9926-49A0-A362-6BE5A7D252E3}" dt="2023-05-23T14:18:44.124" v="8189" actId="47"/>
        <pc:sldMkLst>
          <pc:docMk/>
          <pc:sldMk cId="0" sldId="258"/>
        </pc:sldMkLst>
        <pc:spChg chg="mod ord">
          <ac:chgData name="Niamh McHugh" userId="0eafc52a-839a-42a7-9aec-62d0541de238" providerId="ADAL" clId="{5A2A0EE6-9926-49A0-A362-6BE5A7D252E3}" dt="2023-05-23T12:15:42.923" v="7022" actId="26606"/>
          <ac:spMkLst>
            <pc:docMk/>
            <pc:sldMk cId="0" sldId="258"/>
            <ac:spMk id="11265" creationId="{00000000-0000-0000-0000-000000000000}"/>
          </ac:spMkLst>
        </pc:spChg>
        <pc:spChg chg="add del">
          <ac:chgData name="Niamh McHugh" userId="0eafc52a-839a-42a7-9aec-62d0541de238" providerId="ADAL" clId="{5A2A0EE6-9926-49A0-A362-6BE5A7D252E3}" dt="2023-05-23T12:15:42.907" v="7021" actId="26606"/>
          <ac:spMkLst>
            <pc:docMk/>
            <pc:sldMk cId="0" sldId="258"/>
            <ac:spMk id="11272" creationId="{99ED5833-B85B-4103-8A3B-CAB0308E6C15}"/>
          </ac:spMkLst>
        </pc:spChg>
        <pc:spChg chg="add del">
          <ac:chgData name="Niamh McHugh" userId="0eafc52a-839a-42a7-9aec-62d0541de238" providerId="ADAL" clId="{5A2A0EE6-9926-49A0-A362-6BE5A7D252E3}" dt="2023-05-23T14:12:23.727" v="8048"/>
          <ac:spMkLst>
            <pc:docMk/>
            <pc:sldMk cId="0" sldId="258"/>
            <ac:spMk id="11274" creationId="{72A9CE9D-DAC3-40AF-B504-78A64A909F9D}"/>
          </ac:spMkLst>
        </pc:spChg>
        <pc:spChg chg="add del">
          <ac:chgData name="Niamh McHugh" userId="0eafc52a-839a-42a7-9aec-62d0541de238" providerId="ADAL" clId="{5A2A0EE6-9926-49A0-A362-6BE5A7D252E3}" dt="2023-05-23T14:12:23.727" v="8048"/>
          <ac:spMkLst>
            <pc:docMk/>
            <pc:sldMk cId="0" sldId="258"/>
            <ac:spMk id="11275" creationId="{6234BCC6-39B9-47D9-8BF8-C665401AE23C}"/>
          </ac:spMkLst>
        </pc:spChg>
        <pc:spChg chg="add del">
          <ac:chgData name="Niamh McHugh" userId="0eafc52a-839a-42a7-9aec-62d0541de238" providerId="ADAL" clId="{5A2A0EE6-9926-49A0-A362-6BE5A7D252E3}" dt="2023-05-23T14:12:23.727" v="8048"/>
          <ac:spMkLst>
            <pc:docMk/>
            <pc:sldMk cId="0" sldId="258"/>
            <ac:spMk id="11276" creationId="{506D7452-6CDE-4381-86CE-07B2459383D5}"/>
          </ac:spMkLst>
        </pc:spChg>
        <pc:spChg chg="add del">
          <ac:chgData name="Niamh McHugh" userId="0eafc52a-839a-42a7-9aec-62d0541de238" providerId="ADAL" clId="{5A2A0EE6-9926-49A0-A362-6BE5A7D252E3}" dt="2023-05-23T14:12:23.727" v="8048"/>
          <ac:spMkLst>
            <pc:docMk/>
            <pc:sldMk cId="0" sldId="258"/>
            <ac:spMk id="11278" creationId="{762DA937-8B55-4317-BD32-98D7AF30E39E}"/>
          </ac:spMkLst>
        </pc:spChg>
        <pc:spChg chg="add del">
          <ac:chgData name="Niamh McHugh" userId="0eafc52a-839a-42a7-9aec-62d0541de238" providerId="ADAL" clId="{5A2A0EE6-9926-49A0-A362-6BE5A7D252E3}" dt="2023-05-23T14:12:23.727" v="8048"/>
          <ac:spMkLst>
            <pc:docMk/>
            <pc:sldMk cId="0" sldId="258"/>
            <ac:spMk id="11280" creationId="{C52EE5A8-045B-4D39-8ED1-513334085EEC}"/>
          </ac:spMkLst>
        </pc:spChg>
        <pc:picChg chg="del">
          <ac:chgData name="Niamh McHugh" userId="0eafc52a-839a-42a7-9aec-62d0541de238" providerId="ADAL" clId="{5A2A0EE6-9926-49A0-A362-6BE5A7D252E3}" dt="2023-05-23T12:15:31.874" v="7019" actId="478"/>
          <ac:picMkLst>
            <pc:docMk/>
            <pc:sldMk cId="0" sldId="258"/>
            <ac:picMk id="7" creationId="{00000000-0000-0000-0000-000000000000}"/>
          </ac:picMkLst>
        </pc:picChg>
        <pc:picChg chg="mod ord">
          <ac:chgData name="Niamh McHugh" userId="0eafc52a-839a-42a7-9aec-62d0541de238" providerId="ADAL" clId="{5A2A0EE6-9926-49A0-A362-6BE5A7D252E3}" dt="2023-05-23T12:15:42.923" v="7022" actId="26606"/>
          <ac:picMkLst>
            <pc:docMk/>
            <pc:sldMk cId="0" sldId="258"/>
            <ac:picMk id="11266" creationId="{00000000-0000-0000-0000-000000000000}"/>
          </ac:picMkLst>
        </pc:picChg>
        <pc:picChg chg="mod">
          <ac:chgData name="Niamh McHugh" userId="0eafc52a-839a-42a7-9aec-62d0541de238" providerId="ADAL" clId="{5A2A0EE6-9926-49A0-A362-6BE5A7D252E3}" dt="2023-05-23T12:15:42.923" v="7022" actId="26606"/>
          <ac:picMkLst>
            <pc:docMk/>
            <pc:sldMk cId="0" sldId="258"/>
            <ac:picMk id="11267" creationId="{00000000-0000-0000-0000-000000000000}"/>
          </ac:picMkLst>
        </pc:picChg>
      </pc:sldChg>
      <pc:sldChg chg="addSp delSp modSp del mod setBg">
        <pc:chgData name="Niamh McHugh" userId="0eafc52a-839a-42a7-9aec-62d0541de238" providerId="ADAL" clId="{5A2A0EE6-9926-49A0-A362-6BE5A7D252E3}" dt="2023-05-23T12:17:34.720" v="7037" actId="47"/>
        <pc:sldMkLst>
          <pc:docMk/>
          <pc:sldMk cId="0" sldId="259"/>
        </pc:sldMkLst>
        <pc:spChg chg="mod">
          <ac:chgData name="Niamh McHugh" userId="0eafc52a-839a-42a7-9aec-62d0541de238" providerId="ADAL" clId="{5A2A0EE6-9926-49A0-A362-6BE5A7D252E3}" dt="2023-05-23T12:17:00.930" v="7030" actId="26606"/>
          <ac:spMkLst>
            <pc:docMk/>
            <pc:sldMk cId="0" sldId="259"/>
            <ac:spMk id="12289" creationId="{00000000-0000-0000-0000-000000000000}"/>
          </ac:spMkLst>
        </pc:spChg>
        <pc:spChg chg="ord">
          <ac:chgData name="Niamh McHugh" userId="0eafc52a-839a-42a7-9aec-62d0541de238" providerId="ADAL" clId="{5A2A0EE6-9926-49A0-A362-6BE5A7D252E3}" dt="2023-05-23T12:17:00.930" v="7030" actId="26606"/>
          <ac:spMkLst>
            <pc:docMk/>
            <pc:sldMk cId="0" sldId="259"/>
            <ac:spMk id="15363" creationId="{00000000-0000-0000-0000-000000000000}"/>
          </ac:spMkLst>
        </pc:spChg>
        <pc:spChg chg="add">
          <ac:chgData name="Niamh McHugh" userId="0eafc52a-839a-42a7-9aec-62d0541de238" providerId="ADAL" clId="{5A2A0EE6-9926-49A0-A362-6BE5A7D252E3}" dt="2023-05-23T12:17:00.930" v="7030" actId="26606"/>
          <ac:spMkLst>
            <pc:docMk/>
            <pc:sldMk cId="0" sldId="259"/>
            <ac:spMk id="15368" creationId="{3549BBC7-E6B5-4D7F-89D2-62E85522D358}"/>
          </ac:spMkLst>
        </pc:spChg>
        <pc:spChg chg="add">
          <ac:chgData name="Niamh McHugh" userId="0eafc52a-839a-42a7-9aec-62d0541de238" providerId="ADAL" clId="{5A2A0EE6-9926-49A0-A362-6BE5A7D252E3}" dt="2023-05-23T12:17:00.930" v="7030" actId="26606"/>
          <ac:spMkLst>
            <pc:docMk/>
            <pc:sldMk cId="0" sldId="259"/>
            <ac:spMk id="15370" creationId="{6A0BE910-1808-4684-867B-1BCC8A46B06A}"/>
          </ac:spMkLst>
        </pc:spChg>
        <pc:picChg chg="del">
          <ac:chgData name="Niamh McHugh" userId="0eafc52a-839a-42a7-9aec-62d0541de238" providerId="ADAL" clId="{5A2A0EE6-9926-49A0-A362-6BE5A7D252E3}" dt="2023-05-23T12:16:49.203" v="7029" actId="478"/>
          <ac:picMkLst>
            <pc:docMk/>
            <pc:sldMk cId="0" sldId="259"/>
            <ac:picMk id="10" creationId="{00000000-0000-0000-0000-000000000000}"/>
          </ac:picMkLst>
        </pc:picChg>
        <pc:picChg chg="mod">
          <ac:chgData name="Niamh McHugh" userId="0eafc52a-839a-42a7-9aec-62d0541de238" providerId="ADAL" clId="{5A2A0EE6-9926-49A0-A362-6BE5A7D252E3}" dt="2023-05-23T12:17:00.930" v="7030" actId="26606"/>
          <ac:picMkLst>
            <pc:docMk/>
            <pc:sldMk cId="0" sldId="259"/>
            <ac:picMk id="12291" creationId="{00000000-0000-0000-0000-000000000000}"/>
          </ac:picMkLst>
        </pc:picChg>
        <pc:picChg chg="mod">
          <ac:chgData name="Niamh McHugh" userId="0eafc52a-839a-42a7-9aec-62d0541de238" providerId="ADAL" clId="{5A2A0EE6-9926-49A0-A362-6BE5A7D252E3}" dt="2023-05-23T12:17:00.930" v="7030" actId="26606"/>
          <ac:picMkLst>
            <pc:docMk/>
            <pc:sldMk cId="0" sldId="259"/>
            <ac:picMk id="12292" creationId="{00000000-0000-0000-0000-000000000000}"/>
          </ac:picMkLst>
        </pc:picChg>
        <pc:picChg chg="mod ord">
          <ac:chgData name="Niamh McHugh" userId="0eafc52a-839a-42a7-9aec-62d0541de238" providerId="ADAL" clId="{5A2A0EE6-9926-49A0-A362-6BE5A7D252E3}" dt="2023-05-23T12:17:00.930" v="7030" actId="26606"/>
          <ac:picMkLst>
            <pc:docMk/>
            <pc:sldMk cId="0" sldId="259"/>
            <ac:picMk id="12293" creationId="{00000000-0000-0000-0000-000000000000}"/>
          </ac:picMkLst>
        </pc:picChg>
        <pc:picChg chg="mod ord">
          <ac:chgData name="Niamh McHugh" userId="0eafc52a-839a-42a7-9aec-62d0541de238" providerId="ADAL" clId="{5A2A0EE6-9926-49A0-A362-6BE5A7D252E3}" dt="2023-05-23T12:17:00.930" v="7030" actId="26606"/>
          <ac:picMkLst>
            <pc:docMk/>
            <pc:sldMk cId="0" sldId="259"/>
            <ac:picMk id="12294" creationId="{00000000-0000-0000-0000-000000000000}"/>
          </ac:picMkLst>
        </pc:picChg>
      </pc:sldChg>
      <pc:sldChg chg="delSp modSp del mod setBg">
        <pc:chgData name="Niamh McHugh" userId="0eafc52a-839a-42a7-9aec-62d0541de238" providerId="ADAL" clId="{5A2A0EE6-9926-49A0-A362-6BE5A7D252E3}" dt="2023-05-23T14:30:58.333" v="8406" actId="47"/>
        <pc:sldMkLst>
          <pc:docMk/>
          <pc:sldMk cId="0" sldId="260"/>
        </pc:sldMkLst>
        <pc:spChg chg="mod">
          <ac:chgData name="Niamh McHugh" userId="0eafc52a-839a-42a7-9aec-62d0541de238" providerId="ADAL" clId="{5A2A0EE6-9926-49A0-A362-6BE5A7D252E3}" dt="2023-05-23T14:18:30.556" v="8187"/>
          <ac:spMkLst>
            <pc:docMk/>
            <pc:sldMk cId="0" sldId="260"/>
            <ac:spMk id="13313" creationId="{00000000-0000-0000-0000-000000000000}"/>
          </ac:spMkLst>
        </pc:spChg>
        <pc:picChg chg="del">
          <ac:chgData name="Niamh McHugh" userId="0eafc52a-839a-42a7-9aec-62d0541de238" providerId="ADAL" clId="{5A2A0EE6-9926-49A0-A362-6BE5A7D252E3}" dt="2023-05-23T12:17:42.020" v="7038" actId="478"/>
          <ac:picMkLst>
            <pc:docMk/>
            <pc:sldMk cId="0" sldId="260"/>
            <ac:picMk id="9" creationId="{00000000-0000-0000-0000-000000000000}"/>
          </ac:picMkLst>
        </pc:picChg>
      </pc:sldChg>
      <pc:sldChg chg="del ord setBg">
        <pc:chgData name="Niamh McHugh" userId="0eafc52a-839a-42a7-9aec-62d0541de238" providerId="ADAL" clId="{5A2A0EE6-9926-49A0-A362-6BE5A7D252E3}" dt="2023-05-23T14:29:40.633" v="8399" actId="47"/>
        <pc:sldMkLst>
          <pc:docMk/>
          <pc:sldMk cId="0" sldId="261"/>
        </pc:sldMkLst>
      </pc:sldChg>
      <pc:sldChg chg="del ord setBg">
        <pc:chgData name="Niamh McHugh" userId="0eafc52a-839a-42a7-9aec-62d0541de238" providerId="ADAL" clId="{5A2A0EE6-9926-49A0-A362-6BE5A7D252E3}" dt="2023-05-23T12:18:58.146" v="7049" actId="47"/>
        <pc:sldMkLst>
          <pc:docMk/>
          <pc:sldMk cId="0" sldId="262"/>
        </pc:sldMkLst>
      </pc:sldChg>
      <pc:sldChg chg="del ord setBg">
        <pc:chgData name="Niamh McHugh" userId="0eafc52a-839a-42a7-9aec-62d0541de238" providerId="ADAL" clId="{5A2A0EE6-9926-49A0-A362-6BE5A7D252E3}" dt="2023-05-23T14:29:41.575" v="8400" actId="47"/>
        <pc:sldMkLst>
          <pc:docMk/>
          <pc:sldMk cId="0" sldId="263"/>
        </pc:sldMkLst>
      </pc:sldChg>
      <pc:sldChg chg="del setBg">
        <pc:chgData name="Niamh McHugh" userId="0eafc52a-839a-42a7-9aec-62d0541de238" providerId="ADAL" clId="{5A2A0EE6-9926-49A0-A362-6BE5A7D252E3}" dt="2023-05-23T12:19:43.271" v="7056" actId="47"/>
        <pc:sldMkLst>
          <pc:docMk/>
          <pc:sldMk cId="0" sldId="264"/>
        </pc:sldMkLst>
      </pc:sldChg>
      <pc:sldChg chg="addSp delSp modSp mod ord modTransition setBg modAnim delDesignElem">
        <pc:chgData name="Niamh McHugh" userId="0eafc52a-839a-42a7-9aec-62d0541de238" providerId="ADAL" clId="{5A2A0EE6-9926-49A0-A362-6BE5A7D252E3}" dt="2023-05-25T13:40:28.830" v="8826"/>
        <pc:sldMkLst>
          <pc:docMk/>
          <pc:sldMk cId="0" sldId="265"/>
        </pc:sldMkLst>
        <pc:spChg chg="mod">
          <ac:chgData name="Niamh McHugh" userId="0eafc52a-839a-42a7-9aec-62d0541de238" providerId="ADAL" clId="{5A2A0EE6-9926-49A0-A362-6BE5A7D252E3}" dt="2023-05-23T12:19:39.316" v="7055" actId="26606"/>
          <ac:spMkLst>
            <pc:docMk/>
            <pc:sldMk cId="0" sldId="265"/>
            <ac:spMk id="18433" creationId="{00000000-0000-0000-0000-000000000000}"/>
          </ac:spMkLst>
        </pc:spChg>
        <pc:spChg chg="mod">
          <ac:chgData name="Niamh McHugh" userId="0eafc52a-839a-42a7-9aec-62d0541de238" providerId="ADAL" clId="{5A2A0EE6-9926-49A0-A362-6BE5A7D252E3}" dt="2023-05-25T13:36:27.444" v="8814" actId="20577"/>
          <ac:spMkLst>
            <pc:docMk/>
            <pc:sldMk cId="0" sldId="265"/>
            <ac:spMk id="27651" creationId="{00000000-0000-0000-0000-000000000000}"/>
          </ac:spMkLst>
        </pc:spChg>
        <pc:spChg chg="add del">
          <ac:chgData name="Niamh McHugh" userId="0eafc52a-839a-42a7-9aec-62d0541de238" providerId="ADAL" clId="{5A2A0EE6-9926-49A0-A362-6BE5A7D252E3}" dt="2023-05-23T12:19:39.316" v="7055" actId="26606"/>
          <ac:spMkLst>
            <pc:docMk/>
            <pc:sldMk cId="0" sldId="265"/>
            <ac:spMk id="27657" creationId="{F13C74B1-5B17-4795-BED0-7140497B445A}"/>
          </ac:spMkLst>
        </pc:spChg>
        <pc:spChg chg="add del">
          <ac:chgData name="Niamh McHugh" userId="0eafc52a-839a-42a7-9aec-62d0541de238" providerId="ADAL" clId="{5A2A0EE6-9926-49A0-A362-6BE5A7D252E3}" dt="2023-05-23T12:19:39.316" v="7055" actId="26606"/>
          <ac:spMkLst>
            <pc:docMk/>
            <pc:sldMk cId="0" sldId="265"/>
            <ac:spMk id="27659" creationId="{D4974D33-8DC5-464E-8C6D-BE58F0669C17}"/>
          </ac:spMkLst>
        </pc:spChg>
        <pc:spChg chg="add del">
          <ac:chgData name="Niamh McHugh" userId="0eafc52a-839a-42a7-9aec-62d0541de238" providerId="ADAL" clId="{5A2A0EE6-9926-49A0-A362-6BE5A7D252E3}" dt="2023-05-23T14:12:23.727" v="8048"/>
          <ac:spMkLst>
            <pc:docMk/>
            <pc:sldMk cId="0" sldId="265"/>
            <ac:spMk id="27664" creationId="{99F1FFA9-D672-408C-9220-ADEEC6ABDD09}"/>
          </ac:spMkLst>
        </pc:spChg>
        <pc:picChg chg="add mod">
          <ac:chgData name="Niamh McHugh" userId="0eafc52a-839a-42a7-9aec-62d0541de238" providerId="ADAL" clId="{5A2A0EE6-9926-49A0-A362-6BE5A7D252E3}" dt="2023-05-23T12:19:39.316" v="7055" actId="26606"/>
          <ac:picMkLst>
            <pc:docMk/>
            <pc:sldMk cId="0" sldId="265"/>
            <ac:picMk id="2" creationId="{2886B950-27BE-966D-6AAC-83C0FDABF5AA}"/>
          </ac:picMkLst>
        </pc:picChg>
        <pc:picChg chg="add mod">
          <ac:chgData name="Niamh McHugh" userId="0eafc52a-839a-42a7-9aec-62d0541de238" providerId="ADAL" clId="{5A2A0EE6-9926-49A0-A362-6BE5A7D252E3}" dt="2023-05-23T12:19:39.316" v="7055" actId="26606"/>
          <ac:picMkLst>
            <pc:docMk/>
            <pc:sldMk cId="0" sldId="265"/>
            <ac:picMk id="3" creationId="{F353066A-F8CC-0964-92AA-DB48E5CB0D52}"/>
          </ac:picMkLst>
        </pc:picChg>
        <pc:picChg chg="del">
          <ac:chgData name="Niamh McHugh" userId="0eafc52a-839a-42a7-9aec-62d0541de238" providerId="ADAL" clId="{5A2A0EE6-9926-49A0-A362-6BE5A7D252E3}" dt="2023-05-23T12:19:18.659" v="7050" actId="478"/>
          <ac:picMkLst>
            <pc:docMk/>
            <pc:sldMk cId="0" sldId="265"/>
            <ac:picMk id="5" creationId="{00000000-0000-0000-0000-000000000000}"/>
          </ac:picMkLst>
        </pc:picChg>
        <pc:picChg chg="add del">
          <ac:chgData name="Niamh McHugh" userId="0eafc52a-839a-42a7-9aec-62d0541de238" providerId="ADAL" clId="{5A2A0EE6-9926-49A0-A362-6BE5A7D252E3}" dt="2023-05-23T12:19:25.190" v="7052" actId="478"/>
          <ac:picMkLst>
            <pc:docMk/>
            <pc:sldMk cId="0" sldId="265"/>
            <ac:picMk id="27653" creationId="{CF080B06-4438-1857-818F-068A1C7D844D}"/>
          </ac:picMkLst>
        </pc:picChg>
      </pc:sldChg>
      <pc:sldChg chg="addSp modSp del setBg modAnim">
        <pc:chgData name="Niamh McHugh" userId="0eafc52a-839a-42a7-9aec-62d0541de238" providerId="ADAL" clId="{5A2A0EE6-9926-49A0-A362-6BE5A7D252E3}" dt="2023-05-23T12:20:05.673" v="7060" actId="47"/>
        <pc:sldMkLst>
          <pc:docMk/>
          <pc:sldMk cId="0" sldId="266"/>
        </pc:sldMkLst>
        <pc:picChg chg="add mod">
          <ac:chgData name="Niamh McHugh" userId="0eafc52a-839a-42a7-9aec-62d0541de238" providerId="ADAL" clId="{5A2A0EE6-9926-49A0-A362-6BE5A7D252E3}" dt="2023-05-23T12:19:57.889" v="7058"/>
          <ac:picMkLst>
            <pc:docMk/>
            <pc:sldMk cId="0" sldId="266"/>
            <ac:picMk id="2" creationId="{631EF803-B29B-23F1-A42E-DC1D39CC886E}"/>
          </ac:picMkLst>
        </pc:picChg>
        <pc:picChg chg="mod">
          <ac:chgData name="Niamh McHugh" userId="0eafc52a-839a-42a7-9aec-62d0541de238" providerId="ADAL" clId="{5A2A0EE6-9926-49A0-A362-6BE5A7D252E3}" dt="2023-05-23T12:12:55.236" v="7007" actId="1076"/>
          <ac:picMkLst>
            <pc:docMk/>
            <pc:sldMk cId="0" sldId="266"/>
            <ac:picMk id="19458" creationId="{00000000-0000-0000-0000-000000000000}"/>
          </ac:picMkLst>
        </pc:picChg>
      </pc:sldChg>
      <pc:sldChg chg="addSp delSp modSp mod ord setBg modAnim delDesignElem">
        <pc:chgData name="Niamh McHugh" userId="0eafc52a-839a-42a7-9aec-62d0541de238" providerId="ADAL" clId="{5A2A0EE6-9926-49A0-A362-6BE5A7D252E3}" dt="2023-05-25T13:40:35.612" v="8828"/>
        <pc:sldMkLst>
          <pc:docMk/>
          <pc:sldMk cId="0" sldId="267"/>
        </pc:sldMkLst>
        <pc:spChg chg="mod">
          <ac:chgData name="Niamh McHugh" userId="0eafc52a-839a-42a7-9aec-62d0541de238" providerId="ADAL" clId="{5A2A0EE6-9926-49A0-A362-6BE5A7D252E3}" dt="2023-05-23T12:20:16.444" v="7063" actId="26606"/>
          <ac:spMkLst>
            <pc:docMk/>
            <pc:sldMk cId="0" sldId="267"/>
            <ac:spMk id="20481" creationId="{00000000-0000-0000-0000-000000000000}"/>
          </ac:spMkLst>
        </pc:spChg>
        <pc:spChg chg="mod ord">
          <ac:chgData name="Niamh McHugh" userId="0eafc52a-839a-42a7-9aec-62d0541de238" providerId="ADAL" clId="{5A2A0EE6-9926-49A0-A362-6BE5A7D252E3}" dt="2023-05-23T14:48:37.792" v="8741" actId="255"/>
          <ac:spMkLst>
            <pc:docMk/>
            <pc:sldMk cId="0" sldId="267"/>
            <ac:spMk id="31747" creationId="{00000000-0000-0000-0000-000000000000}"/>
          </ac:spMkLst>
        </pc:spChg>
        <pc:spChg chg="add del">
          <ac:chgData name="Niamh McHugh" userId="0eafc52a-839a-42a7-9aec-62d0541de238" providerId="ADAL" clId="{5A2A0EE6-9926-49A0-A362-6BE5A7D252E3}" dt="2023-05-23T14:12:23.727" v="8048"/>
          <ac:spMkLst>
            <pc:docMk/>
            <pc:sldMk cId="0" sldId="267"/>
            <ac:spMk id="31752" creationId="{129F4FEF-3F4E-4042-8E6D-C24E201FB31A}"/>
          </ac:spMkLst>
        </pc:spChg>
        <pc:picChg chg="add mod">
          <ac:chgData name="Niamh McHugh" userId="0eafc52a-839a-42a7-9aec-62d0541de238" providerId="ADAL" clId="{5A2A0EE6-9926-49A0-A362-6BE5A7D252E3}" dt="2023-05-23T12:20:16.444" v="7063" actId="26606"/>
          <ac:picMkLst>
            <pc:docMk/>
            <pc:sldMk cId="0" sldId="267"/>
            <ac:picMk id="2" creationId="{CF8903AD-DB89-54D5-DB17-341D1143DA6D}"/>
          </ac:picMkLst>
        </pc:picChg>
        <pc:picChg chg="add mod">
          <ac:chgData name="Niamh McHugh" userId="0eafc52a-839a-42a7-9aec-62d0541de238" providerId="ADAL" clId="{5A2A0EE6-9926-49A0-A362-6BE5A7D252E3}" dt="2023-05-23T12:20:16.444" v="7063" actId="26606"/>
          <ac:picMkLst>
            <pc:docMk/>
            <pc:sldMk cId="0" sldId="267"/>
            <ac:picMk id="3" creationId="{887852D1-00B0-420C-A4F3-FE880A7AA1FF}"/>
          </ac:picMkLst>
        </pc:picChg>
        <pc:picChg chg="del mod">
          <ac:chgData name="Niamh McHugh" userId="0eafc52a-839a-42a7-9aec-62d0541de238" providerId="ADAL" clId="{5A2A0EE6-9926-49A0-A362-6BE5A7D252E3}" dt="2023-05-23T12:20:10.180" v="7062" actId="478"/>
          <ac:picMkLst>
            <pc:docMk/>
            <pc:sldMk cId="0" sldId="267"/>
            <ac:picMk id="5" creationId="{00000000-0000-0000-0000-000000000000}"/>
          </ac:picMkLst>
        </pc:picChg>
      </pc:sldChg>
      <pc:sldChg chg="addSp delSp modSp add del mod ord setBg modAnim delDesignElem modNotesTx">
        <pc:chgData name="Niamh McHugh" userId="0eafc52a-839a-42a7-9aec-62d0541de238" providerId="ADAL" clId="{5A2A0EE6-9926-49A0-A362-6BE5A7D252E3}" dt="2023-05-23T14:31:28.894" v="8410" actId="26606"/>
        <pc:sldMkLst>
          <pc:docMk/>
          <pc:sldMk cId="0" sldId="268"/>
        </pc:sldMkLst>
        <pc:spChg chg="mod">
          <ac:chgData name="Niamh McHugh" userId="0eafc52a-839a-42a7-9aec-62d0541de238" providerId="ADAL" clId="{5A2A0EE6-9926-49A0-A362-6BE5A7D252E3}" dt="2023-05-23T14:31:28.894" v="8410" actId="26606"/>
          <ac:spMkLst>
            <pc:docMk/>
            <pc:sldMk cId="0" sldId="268"/>
            <ac:spMk id="33794" creationId="{00000000-0000-0000-0000-000000000000}"/>
          </ac:spMkLst>
        </pc:spChg>
        <pc:spChg chg="add del mod ord">
          <ac:chgData name="Niamh McHugh" userId="0eafc52a-839a-42a7-9aec-62d0541de238" providerId="ADAL" clId="{5A2A0EE6-9926-49A0-A362-6BE5A7D252E3}" dt="2023-05-23T14:27:56.540" v="8386" actId="1076"/>
          <ac:spMkLst>
            <pc:docMk/>
            <pc:sldMk cId="0" sldId="268"/>
            <ac:spMk id="33795" creationId="{00000000-0000-0000-0000-000000000000}"/>
          </ac:spMkLst>
        </pc:spChg>
        <pc:spChg chg="add del">
          <ac:chgData name="Niamh McHugh" userId="0eafc52a-839a-42a7-9aec-62d0541de238" providerId="ADAL" clId="{5A2A0EE6-9926-49A0-A362-6BE5A7D252E3}" dt="2023-05-23T14:25:21.070" v="8377" actId="26606"/>
          <ac:spMkLst>
            <pc:docMk/>
            <pc:sldMk cId="0" sldId="268"/>
            <ac:spMk id="33797" creationId="{F6E384F5-137A-40B1-97F0-694CC6ECD59C}"/>
          </ac:spMkLst>
        </pc:spChg>
        <pc:spChg chg="add del">
          <ac:chgData name="Niamh McHugh" userId="0eafc52a-839a-42a7-9aec-62d0541de238" providerId="ADAL" clId="{5A2A0EE6-9926-49A0-A362-6BE5A7D252E3}" dt="2023-05-23T14:25:21.070" v="8377" actId="26606"/>
          <ac:spMkLst>
            <pc:docMk/>
            <pc:sldMk cId="0" sldId="268"/>
            <ac:spMk id="33798" creationId="{9DBC4630-03DA-474F-BBCB-BA3AE6B317A4}"/>
          </ac:spMkLst>
        </pc:spChg>
        <pc:spChg chg="add del">
          <ac:chgData name="Niamh McHugh" userId="0eafc52a-839a-42a7-9aec-62d0541de238" providerId="ADAL" clId="{5A2A0EE6-9926-49A0-A362-6BE5A7D252E3}" dt="2023-05-23T14:25:21.070" v="8377" actId="26606"/>
          <ac:spMkLst>
            <pc:docMk/>
            <pc:sldMk cId="0" sldId="268"/>
            <ac:spMk id="33799" creationId="{78418A25-6EAC-4140-BFE6-284E1925B5EE}"/>
          </ac:spMkLst>
        </pc:spChg>
        <pc:spChg chg="add del">
          <ac:chgData name="Niamh McHugh" userId="0eafc52a-839a-42a7-9aec-62d0541de238" providerId="ADAL" clId="{5A2A0EE6-9926-49A0-A362-6BE5A7D252E3}" dt="2023-05-23T14:12:23.727" v="8048"/>
          <ac:spMkLst>
            <pc:docMk/>
            <pc:sldMk cId="0" sldId="268"/>
            <ac:spMk id="33800" creationId="{9B789048-32EE-491B-8CBF-558344FDB2E8}"/>
          </ac:spMkLst>
        </pc:spChg>
        <pc:spChg chg="add del">
          <ac:chgData name="Niamh McHugh" userId="0eafc52a-839a-42a7-9aec-62d0541de238" providerId="ADAL" clId="{5A2A0EE6-9926-49A0-A362-6BE5A7D252E3}" dt="2023-05-23T14:25:21.070" v="8377" actId="26606"/>
          <ac:spMkLst>
            <pc:docMk/>
            <pc:sldMk cId="0" sldId="268"/>
            <ac:spMk id="33801" creationId="{6B9D64DB-4D5C-4A91-B45F-F301E3174F9F}"/>
          </ac:spMkLst>
        </pc:spChg>
        <pc:spChg chg="add del">
          <ac:chgData name="Niamh McHugh" userId="0eafc52a-839a-42a7-9aec-62d0541de238" providerId="ADAL" clId="{5A2A0EE6-9926-49A0-A362-6BE5A7D252E3}" dt="2023-05-23T14:25:21.070" v="8377" actId="26606"/>
          <ac:spMkLst>
            <pc:docMk/>
            <pc:sldMk cId="0" sldId="268"/>
            <ac:spMk id="33803" creationId="{CB14CE1B-4BC5-4EF2-BE3D-05E4F580B3DB}"/>
          </ac:spMkLst>
        </pc:spChg>
        <pc:spChg chg="add del">
          <ac:chgData name="Niamh McHugh" userId="0eafc52a-839a-42a7-9aec-62d0541de238" providerId="ADAL" clId="{5A2A0EE6-9926-49A0-A362-6BE5A7D252E3}" dt="2023-05-23T14:12:23.727" v="8048"/>
          <ac:spMkLst>
            <pc:docMk/>
            <pc:sldMk cId="0" sldId="268"/>
            <ac:spMk id="33804" creationId="{07500BEA-8A07-45E9-9219-40FBEECD558C}"/>
          </ac:spMkLst>
        </pc:spChg>
        <pc:spChg chg="add del">
          <ac:chgData name="Niamh McHugh" userId="0eafc52a-839a-42a7-9aec-62d0541de238" providerId="ADAL" clId="{5A2A0EE6-9926-49A0-A362-6BE5A7D252E3}" dt="2023-05-23T14:28:10.466" v="8388" actId="26606"/>
          <ac:spMkLst>
            <pc:docMk/>
            <pc:sldMk cId="0" sldId="268"/>
            <ac:spMk id="33805" creationId="{E73BBE33-B533-4661-8A6A-6BD8D05EB19A}"/>
          </ac:spMkLst>
        </pc:spChg>
        <pc:spChg chg="add del">
          <ac:chgData name="Niamh McHugh" userId="0eafc52a-839a-42a7-9aec-62d0541de238" providerId="ADAL" clId="{5A2A0EE6-9926-49A0-A362-6BE5A7D252E3}" dt="2023-05-23T14:12:23.727" v="8048"/>
          <ac:spMkLst>
            <pc:docMk/>
            <pc:sldMk cId="0" sldId="268"/>
            <ac:spMk id="33806" creationId="{F006ACBB-A8A7-4C1B-9832-A4BFEDD2E9EF}"/>
          </ac:spMkLst>
        </pc:spChg>
        <pc:spChg chg="add del">
          <ac:chgData name="Niamh McHugh" userId="0eafc52a-839a-42a7-9aec-62d0541de238" providerId="ADAL" clId="{5A2A0EE6-9926-49A0-A362-6BE5A7D252E3}" dt="2023-05-23T14:12:23.727" v="8048"/>
          <ac:spMkLst>
            <pc:docMk/>
            <pc:sldMk cId="0" sldId="268"/>
            <ac:spMk id="33808" creationId="{46664683-CA82-4BDA-BCF2-581458074112}"/>
          </ac:spMkLst>
        </pc:spChg>
        <pc:spChg chg="add del">
          <ac:chgData name="Niamh McHugh" userId="0eafc52a-839a-42a7-9aec-62d0541de238" providerId="ADAL" clId="{5A2A0EE6-9926-49A0-A362-6BE5A7D252E3}" dt="2023-05-23T14:28:29.789" v="8392" actId="26606"/>
          <ac:spMkLst>
            <pc:docMk/>
            <pc:sldMk cId="0" sldId="268"/>
            <ac:spMk id="33810" creationId="{F6E384F5-137A-40B1-97F0-694CC6ECD59C}"/>
          </ac:spMkLst>
        </pc:spChg>
        <pc:spChg chg="add del">
          <ac:chgData name="Niamh McHugh" userId="0eafc52a-839a-42a7-9aec-62d0541de238" providerId="ADAL" clId="{5A2A0EE6-9926-49A0-A362-6BE5A7D252E3}" dt="2023-05-23T14:28:29.789" v="8392" actId="26606"/>
          <ac:spMkLst>
            <pc:docMk/>
            <pc:sldMk cId="0" sldId="268"/>
            <ac:spMk id="33812" creationId="{9DBC4630-03DA-474F-BBCB-BA3AE6B317A4}"/>
          </ac:spMkLst>
        </pc:spChg>
        <pc:spChg chg="add del">
          <ac:chgData name="Niamh McHugh" userId="0eafc52a-839a-42a7-9aec-62d0541de238" providerId="ADAL" clId="{5A2A0EE6-9926-49A0-A362-6BE5A7D252E3}" dt="2023-05-23T14:28:29.789" v="8392" actId="26606"/>
          <ac:spMkLst>
            <pc:docMk/>
            <pc:sldMk cId="0" sldId="268"/>
            <ac:spMk id="33814" creationId="{78418A25-6EAC-4140-BFE6-284E1925B5EE}"/>
          </ac:spMkLst>
        </pc:spChg>
        <pc:spChg chg="add del">
          <ac:chgData name="Niamh McHugh" userId="0eafc52a-839a-42a7-9aec-62d0541de238" providerId="ADAL" clId="{5A2A0EE6-9926-49A0-A362-6BE5A7D252E3}" dt="2023-05-23T14:28:29.789" v="8392" actId="26606"/>
          <ac:spMkLst>
            <pc:docMk/>
            <pc:sldMk cId="0" sldId="268"/>
            <ac:spMk id="33816" creationId="{C20267F5-D4E6-477A-A590-81F2ABD1B862}"/>
          </ac:spMkLst>
        </pc:spChg>
        <pc:spChg chg="add del">
          <ac:chgData name="Niamh McHugh" userId="0eafc52a-839a-42a7-9aec-62d0541de238" providerId="ADAL" clId="{5A2A0EE6-9926-49A0-A362-6BE5A7D252E3}" dt="2023-05-23T14:28:29.789" v="8392" actId="26606"/>
          <ac:spMkLst>
            <pc:docMk/>
            <pc:sldMk cId="0" sldId="268"/>
            <ac:spMk id="33818" creationId="{6B9D64DB-4D5C-4A91-B45F-F301E3174F9F}"/>
          </ac:spMkLst>
        </pc:spChg>
        <pc:spChg chg="add del">
          <ac:chgData name="Niamh McHugh" userId="0eafc52a-839a-42a7-9aec-62d0541de238" providerId="ADAL" clId="{5A2A0EE6-9926-49A0-A362-6BE5A7D252E3}" dt="2023-05-23T14:28:29.789" v="8392" actId="26606"/>
          <ac:spMkLst>
            <pc:docMk/>
            <pc:sldMk cId="0" sldId="268"/>
            <ac:spMk id="33820" creationId="{CB14CE1B-4BC5-4EF2-BE3D-05E4F580B3DB}"/>
          </ac:spMkLst>
        </pc:spChg>
        <pc:spChg chg="add del">
          <ac:chgData name="Niamh McHugh" userId="0eafc52a-839a-42a7-9aec-62d0541de238" providerId="ADAL" clId="{5A2A0EE6-9926-49A0-A362-6BE5A7D252E3}" dt="2023-05-23T14:31:28.894" v="8410" actId="26606"/>
          <ac:spMkLst>
            <pc:docMk/>
            <pc:sldMk cId="0" sldId="268"/>
            <ac:spMk id="33825" creationId="{F6E384F5-137A-40B1-97F0-694CC6ECD59C}"/>
          </ac:spMkLst>
        </pc:spChg>
        <pc:spChg chg="add del">
          <ac:chgData name="Niamh McHugh" userId="0eafc52a-839a-42a7-9aec-62d0541de238" providerId="ADAL" clId="{5A2A0EE6-9926-49A0-A362-6BE5A7D252E3}" dt="2023-05-23T14:31:28.894" v="8410" actId="26606"/>
          <ac:spMkLst>
            <pc:docMk/>
            <pc:sldMk cId="0" sldId="268"/>
            <ac:spMk id="33827" creationId="{9DBC4630-03DA-474F-BBCB-BA3AE6B317A4}"/>
          </ac:spMkLst>
        </pc:spChg>
        <pc:spChg chg="add del">
          <ac:chgData name="Niamh McHugh" userId="0eafc52a-839a-42a7-9aec-62d0541de238" providerId="ADAL" clId="{5A2A0EE6-9926-49A0-A362-6BE5A7D252E3}" dt="2023-05-23T14:31:28.894" v="8410" actId="26606"/>
          <ac:spMkLst>
            <pc:docMk/>
            <pc:sldMk cId="0" sldId="268"/>
            <ac:spMk id="33829" creationId="{78418A25-6EAC-4140-BFE6-284E1925B5EE}"/>
          </ac:spMkLst>
        </pc:spChg>
        <pc:spChg chg="add del">
          <ac:chgData name="Niamh McHugh" userId="0eafc52a-839a-42a7-9aec-62d0541de238" providerId="ADAL" clId="{5A2A0EE6-9926-49A0-A362-6BE5A7D252E3}" dt="2023-05-23T14:31:28.894" v="8410" actId="26606"/>
          <ac:spMkLst>
            <pc:docMk/>
            <pc:sldMk cId="0" sldId="268"/>
            <ac:spMk id="33831" creationId="{C20267F5-D4E6-477A-A590-81F2ABD1B862}"/>
          </ac:spMkLst>
        </pc:spChg>
        <pc:spChg chg="add del">
          <ac:chgData name="Niamh McHugh" userId="0eafc52a-839a-42a7-9aec-62d0541de238" providerId="ADAL" clId="{5A2A0EE6-9926-49A0-A362-6BE5A7D252E3}" dt="2023-05-23T14:31:28.894" v="8410" actId="26606"/>
          <ac:spMkLst>
            <pc:docMk/>
            <pc:sldMk cId="0" sldId="268"/>
            <ac:spMk id="33833" creationId="{6B9D64DB-4D5C-4A91-B45F-F301E3174F9F}"/>
          </ac:spMkLst>
        </pc:spChg>
        <pc:spChg chg="add del">
          <ac:chgData name="Niamh McHugh" userId="0eafc52a-839a-42a7-9aec-62d0541de238" providerId="ADAL" clId="{5A2A0EE6-9926-49A0-A362-6BE5A7D252E3}" dt="2023-05-23T14:31:28.894" v="8410" actId="26606"/>
          <ac:spMkLst>
            <pc:docMk/>
            <pc:sldMk cId="0" sldId="268"/>
            <ac:spMk id="33835" creationId="{CB14CE1B-4BC5-4EF2-BE3D-05E4F580B3DB}"/>
          </ac:spMkLst>
        </pc:spChg>
        <pc:spChg chg="add del">
          <ac:chgData name="Niamh McHugh" userId="0eafc52a-839a-42a7-9aec-62d0541de238" providerId="ADAL" clId="{5A2A0EE6-9926-49A0-A362-6BE5A7D252E3}" dt="2023-05-23T14:31:28.878" v="8409" actId="26606"/>
          <ac:spMkLst>
            <pc:docMk/>
            <pc:sldMk cId="0" sldId="268"/>
            <ac:spMk id="33840" creationId="{EB2128C9-F999-4E12-BA9C-92A4D2361BDD}"/>
          </ac:spMkLst>
        </pc:spChg>
        <pc:picChg chg="del">
          <ac:chgData name="Niamh McHugh" userId="0eafc52a-839a-42a7-9aec-62d0541de238" providerId="ADAL" clId="{5A2A0EE6-9926-49A0-A362-6BE5A7D252E3}" dt="2023-05-23T12:54:18.015" v="7501" actId="21"/>
          <ac:picMkLst>
            <pc:docMk/>
            <pc:sldMk cId="0" sldId="268"/>
            <ac:picMk id="2" creationId="{00000000-0000-0000-0000-000000000000}"/>
          </ac:picMkLst>
        </pc:picChg>
        <pc:picChg chg="del">
          <ac:chgData name="Niamh McHugh" userId="0eafc52a-839a-42a7-9aec-62d0541de238" providerId="ADAL" clId="{5A2A0EE6-9926-49A0-A362-6BE5A7D252E3}" dt="2023-05-23T12:54:07.437" v="7500" actId="478"/>
          <ac:picMkLst>
            <pc:docMk/>
            <pc:sldMk cId="0" sldId="268"/>
            <ac:picMk id="12" creationId="{00000000-0000-0000-0000-000000000000}"/>
          </ac:picMkLst>
        </pc:picChg>
        <pc:picChg chg="add mod ord">
          <ac:chgData name="Niamh McHugh" userId="0eafc52a-839a-42a7-9aec-62d0541de238" providerId="ADAL" clId="{5A2A0EE6-9926-49A0-A362-6BE5A7D252E3}" dt="2023-05-23T14:31:28.894" v="8410" actId="26606"/>
          <ac:picMkLst>
            <pc:docMk/>
            <pc:sldMk cId="0" sldId="268"/>
            <ac:picMk id="6146" creationId="{02BBE11B-BC0D-DB5A-7E7B-BA88A3D40395}"/>
          </ac:picMkLst>
        </pc:picChg>
        <pc:picChg chg="add mod ord">
          <ac:chgData name="Niamh McHugh" userId="0eafc52a-839a-42a7-9aec-62d0541de238" providerId="ADAL" clId="{5A2A0EE6-9926-49A0-A362-6BE5A7D252E3}" dt="2023-05-23T14:31:28.894" v="8410" actId="26606"/>
          <ac:picMkLst>
            <pc:docMk/>
            <pc:sldMk cId="0" sldId="268"/>
            <ac:picMk id="6148" creationId="{88D1BBD6-A73E-45C0-9E86-3C72886E5130}"/>
          </ac:picMkLst>
        </pc:picChg>
        <pc:picChg chg="add del mod ord">
          <ac:chgData name="Niamh McHugh" userId="0eafc52a-839a-42a7-9aec-62d0541de238" providerId="ADAL" clId="{5A2A0EE6-9926-49A0-A362-6BE5A7D252E3}" dt="2023-05-23T14:28:27.059" v="8391" actId="478"/>
          <ac:picMkLst>
            <pc:docMk/>
            <pc:sldMk cId="0" sldId="268"/>
            <ac:picMk id="6150" creationId="{7F37C4FE-2003-EEEF-A570-0C4DE07E1534}"/>
          </ac:picMkLst>
        </pc:picChg>
        <pc:picChg chg="add mod ord">
          <ac:chgData name="Niamh McHugh" userId="0eafc52a-839a-42a7-9aec-62d0541de238" providerId="ADAL" clId="{5A2A0EE6-9926-49A0-A362-6BE5A7D252E3}" dt="2023-05-23T14:31:28.894" v="8410" actId="26606"/>
          <ac:picMkLst>
            <pc:docMk/>
            <pc:sldMk cId="0" sldId="268"/>
            <ac:picMk id="6152" creationId="{CE9CDBE4-8852-9E4E-5044-76E1B4DB12ED}"/>
          </ac:picMkLst>
        </pc:picChg>
        <pc:picChg chg="add mod">
          <ac:chgData name="Niamh McHugh" userId="0eafc52a-839a-42a7-9aec-62d0541de238" providerId="ADAL" clId="{5A2A0EE6-9926-49A0-A362-6BE5A7D252E3}" dt="2023-05-23T14:31:28.894" v="8410" actId="26606"/>
          <ac:picMkLst>
            <pc:docMk/>
            <pc:sldMk cId="0" sldId="268"/>
            <ac:picMk id="6154" creationId="{DA484A0E-2184-5FC0-A7EA-77C1E8B4F988}"/>
          </ac:picMkLst>
        </pc:picChg>
        <pc:picChg chg="add del mod ord">
          <ac:chgData name="Niamh McHugh" userId="0eafc52a-839a-42a7-9aec-62d0541de238" providerId="ADAL" clId="{5A2A0EE6-9926-49A0-A362-6BE5A7D252E3}" dt="2023-05-23T14:31:28.894" v="8410" actId="26606"/>
          <ac:picMkLst>
            <pc:docMk/>
            <pc:sldMk cId="0" sldId="268"/>
            <ac:picMk id="6156" creationId="{78D69DA1-72A6-E221-66A4-6DE651C4FC57}"/>
          </ac:picMkLst>
        </pc:picChg>
        <pc:picChg chg="add del mod">
          <ac:chgData name="Niamh McHugh" userId="0eafc52a-839a-42a7-9aec-62d0541de238" providerId="ADAL" clId="{5A2A0EE6-9926-49A0-A362-6BE5A7D252E3}" dt="2023-05-23T14:27:57.607" v="8387"/>
          <ac:picMkLst>
            <pc:docMk/>
            <pc:sldMk cId="0" sldId="268"/>
            <ac:picMk id="6158" creationId="{21019442-89CE-E981-62E2-4FA5BA10C0C7}"/>
          </ac:picMkLst>
        </pc:picChg>
        <pc:picChg chg="add mod ord">
          <ac:chgData name="Niamh McHugh" userId="0eafc52a-839a-42a7-9aec-62d0541de238" providerId="ADAL" clId="{5A2A0EE6-9926-49A0-A362-6BE5A7D252E3}" dt="2023-05-23T14:31:28.894" v="8410" actId="26606"/>
          <ac:picMkLst>
            <pc:docMk/>
            <pc:sldMk cId="0" sldId="268"/>
            <ac:picMk id="6160" creationId="{3BCB9150-CBC4-A30B-C635-300328415AC2}"/>
          </ac:picMkLst>
        </pc:picChg>
        <pc:picChg chg="del">
          <ac:chgData name="Niamh McHugh" userId="0eafc52a-839a-42a7-9aec-62d0541de238" providerId="ADAL" clId="{5A2A0EE6-9926-49A0-A362-6BE5A7D252E3}" dt="2023-05-23T13:03:27.491" v="7503" actId="478"/>
          <ac:picMkLst>
            <pc:docMk/>
            <pc:sldMk cId="0" sldId="268"/>
            <ac:picMk id="21508" creationId="{00000000-0000-0000-0000-000000000000}"/>
          </ac:picMkLst>
        </pc:picChg>
        <pc:picChg chg="del">
          <ac:chgData name="Niamh McHugh" userId="0eafc52a-839a-42a7-9aec-62d0541de238" providerId="ADAL" clId="{5A2A0EE6-9926-49A0-A362-6BE5A7D252E3}" dt="2023-05-23T13:03:29.134" v="7504" actId="478"/>
          <ac:picMkLst>
            <pc:docMk/>
            <pc:sldMk cId="0" sldId="268"/>
            <ac:picMk id="21509" creationId="{00000000-0000-0000-0000-000000000000}"/>
          </ac:picMkLst>
        </pc:picChg>
        <pc:picChg chg="del">
          <ac:chgData name="Niamh McHugh" userId="0eafc52a-839a-42a7-9aec-62d0541de238" providerId="ADAL" clId="{5A2A0EE6-9926-49A0-A362-6BE5A7D252E3}" dt="2023-05-23T13:03:32.093" v="7506" actId="478"/>
          <ac:picMkLst>
            <pc:docMk/>
            <pc:sldMk cId="0" sldId="268"/>
            <ac:picMk id="21510" creationId="{00000000-0000-0000-0000-000000000000}"/>
          </ac:picMkLst>
        </pc:picChg>
        <pc:picChg chg="del">
          <ac:chgData name="Niamh McHugh" userId="0eafc52a-839a-42a7-9aec-62d0541de238" providerId="ADAL" clId="{5A2A0EE6-9926-49A0-A362-6BE5A7D252E3}" dt="2023-05-23T13:03:30.597" v="7505" actId="478"/>
          <ac:picMkLst>
            <pc:docMk/>
            <pc:sldMk cId="0" sldId="268"/>
            <ac:picMk id="21511" creationId="{00000000-0000-0000-0000-000000000000}"/>
          </ac:picMkLst>
        </pc:picChg>
        <pc:picChg chg="del">
          <ac:chgData name="Niamh McHugh" userId="0eafc52a-839a-42a7-9aec-62d0541de238" providerId="ADAL" clId="{5A2A0EE6-9926-49A0-A362-6BE5A7D252E3}" dt="2023-05-23T13:03:33.871" v="7507" actId="478"/>
          <ac:picMkLst>
            <pc:docMk/>
            <pc:sldMk cId="0" sldId="268"/>
            <ac:picMk id="21512" creationId="{00000000-0000-0000-0000-000000000000}"/>
          </ac:picMkLst>
        </pc:picChg>
        <pc:picChg chg="add del">
          <ac:chgData name="Niamh McHugh" userId="0eafc52a-839a-42a7-9aec-62d0541de238" providerId="ADAL" clId="{5A2A0EE6-9926-49A0-A362-6BE5A7D252E3}" dt="2023-05-23T14:12:23.727" v="8048"/>
          <ac:picMkLst>
            <pc:docMk/>
            <pc:sldMk cId="0" sldId="268"/>
            <ac:picMk id="33802" creationId="{EDD2F41E-8948-4BFB-A2A3-CA8BA8ED97B8}"/>
          </ac:picMkLst>
        </pc:picChg>
      </pc:sldChg>
      <pc:sldChg chg="addSp delSp modSp add del mod setBg modClrScheme addAnim delDesignElem chgLayout">
        <pc:chgData name="Niamh McHugh" userId="0eafc52a-839a-42a7-9aec-62d0541de238" providerId="ADAL" clId="{5A2A0EE6-9926-49A0-A362-6BE5A7D252E3}" dt="2023-05-23T14:45:29.571" v="8512" actId="1035"/>
        <pc:sldMkLst>
          <pc:docMk/>
          <pc:sldMk cId="0" sldId="271"/>
        </pc:sldMkLst>
        <pc:spChg chg="mod ord">
          <ac:chgData name="Niamh McHugh" userId="0eafc52a-839a-42a7-9aec-62d0541de238" providerId="ADAL" clId="{5A2A0EE6-9926-49A0-A362-6BE5A7D252E3}" dt="2023-05-23T14:45:29.571" v="8512" actId="1035"/>
          <ac:spMkLst>
            <pc:docMk/>
            <pc:sldMk cId="0" sldId="271"/>
            <ac:spMk id="5" creationId="{00000000-0000-0000-0000-000000000000}"/>
          </ac:spMkLst>
        </pc:spChg>
        <pc:spChg chg="add del mod">
          <ac:chgData name="Niamh McHugh" userId="0eafc52a-839a-42a7-9aec-62d0541de238" providerId="ADAL" clId="{5A2A0EE6-9926-49A0-A362-6BE5A7D252E3}" dt="2023-05-23T14:22:24.556" v="8368"/>
          <ac:spMkLst>
            <pc:docMk/>
            <pc:sldMk cId="0" sldId="271"/>
            <ac:spMk id="7" creationId="{D12F1B38-2A2C-25B0-078C-BF8783171BA2}"/>
          </ac:spMkLst>
        </pc:spChg>
        <pc:spChg chg="add mod ord">
          <ac:chgData name="Niamh McHugh" userId="0eafc52a-839a-42a7-9aec-62d0541de238" providerId="ADAL" clId="{5A2A0EE6-9926-49A0-A362-6BE5A7D252E3}" dt="2023-05-23T14:34:40.105" v="8508" actId="26606"/>
          <ac:spMkLst>
            <pc:docMk/>
            <pc:sldMk cId="0" sldId="271"/>
            <ac:spMk id="8" creationId="{0A4C86D7-8A27-EA45-BCFD-0CC1B49923D2}"/>
          </ac:spMkLst>
        </pc:spChg>
        <pc:spChg chg="add mod ord">
          <ac:chgData name="Niamh McHugh" userId="0eafc52a-839a-42a7-9aec-62d0541de238" providerId="ADAL" clId="{5A2A0EE6-9926-49A0-A362-6BE5A7D252E3}" dt="2023-05-23T14:34:40.105" v="8508" actId="26606"/>
          <ac:spMkLst>
            <pc:docMk/>
            <pc:sldMk cId="0" sldId="271"/>
            <ac:spMk id="9" creationId="{AA5AC883-0EC4-12C0-BB9E-ADF77C75D79C}"/>
          </ac:spMkLst>
        </pc:spChg>
        <pc:spChg chg="add">
          <ac:chgData name="Niamh McHugh" userId="0eafc52a-839a-42a7-9aec-62d0541de238" providerId="ADAL" clId="{5A2A0EE6-9926-49A0-A362-6BE5A7D252E3}" dt="2023-05-23T14:34:40.105" v="8508" actId="26606"/>
          <ac:spMkLst>
            <pc:docMk/>
            <pc:sldMk cId="0" sldId="271"/>
            <ac:spMk id="15" creationId="{9B7AD9F6-8CE7-4299-8FC6-328F4DCD3FF9}"/>
          </ac:spMkLst>
        </pc:spChg>
        <pc:spChg chg="add">
          <ac:chgData name="Niamh McHugh" userId="0eafc52a-839a-42a7-9aec-62d0541de238" providerId="ADAL" clId="{5A2A0EE6-9926-49A0-A362-6BE5A7D252E3}" dt="2023-05-23T14:34:40.105" v="8508" actId="26606"/>
          <ac:spMkLst>
            <pc:docMk/>
            <pc:sldMk cId="0" sldId="271"/>
            <ac:spMk id="17" creationId="{82580482-BA80-420A-8A05-C58E97F26B21}"/>
          </ac:spMkLst>
        </pc:spChg>
        <pc:spChg chg="del mod">
          <ac:chgData name="Niamh McHugh" userId="0eafc52a-839a-42a7-9aec-62d0541de238" providerId="ADAL" clId="{5A2A0EE6-9926-49A0-A362-6BE5A7D252E3}" dt="2023-05-23T14:33:53.992" v="8455" actId="478"/>
          <ac:spMkLst>
            <pc:docMk/>
            <pc:sldMk cId="0" sldId="271"/>
            <ac:spMk id="39938" creationId="{00000000-0000-0000-0000-000000000000}"/>
          </ac:spMkLst>
        </pc:spChg>
        <pc:spChg chg="add del">
          <ac:chgData name="Niamh McHugh" userId="0eafc52a-839a-42a7-9aec-62d0541de238" providerId="ADAL" clId="{5A2A0EE6-9926-49A0-A362-6BE5A7D252E3}" dt="2023-05-23T14:29:18.547" v="8394" actId="26606"/>
          <ac:spMkLst>
            <pc:docMk/>
            <pc:sldMk cId="0" sldId="271"/>
            <ac:spMk id="39944" creationId="{6CCA5F87-1D1E-45CB-8D83-FC7EEFAD9935}"/>
          </ac:spMkLst>
        </pc:spChg>
        <pc:spChg chg="add del">
          <ac:chgData name="Niamh McHugh" userId="0eafc52a-839a-42a7-9aec-62d0541de238" providerId="ADAL" clId="{5A2A0EE6-9926-49A0-A362-6BE5A7D252E3}" dt="2023-05-23T14:29:18.547" v="8394" actId="26606"/>
          <ac:spMkLst>
            <pc:docMk/>
            <pc:sldMk cId="0" sldId="271"/>
            <ac:spMk id="39946" creationId="{7CCFC2C6-6238-4A2F-93DE-2ADF74AF635E}"/>
          </ac:spMkLst>
        </pc:spChg>
        <pc:spChg chg="add del">
          <ac:chgData name="Niamh McHugh" userId="0eafc52a-839a-42a7-9aec-62d0541de238" providerId="ADAL" clId="{5A2A0EE6-9926-49A0-A362-6BE5A7D252E3}" dt="2023-05-23T14:29:18.547" v="8394" actId="26606"/>
          <ac:spMkLst>
            <pc:docMk/>
            <pc:sldMk cId="0" sldId="271"/>
            <ac:spMk id="39948" creationId="{AF2F604E-43BE-4DC3-B983-E071523364F8}"/>
          </ac:spMkLst>
        </pc:spChg>
        <pc:spChg chg="add del">
          <ac:chgData name="Niamh McHugh" userId="0eafc52a-839a-42a7-9aec-62d0541de238" providerId="ADAL" clId="{5A2A0EE6-9926-49A0-A362-6BE5A7D252E3}" dt="2023-05-23T14:29:18.547" v="8394" actId="26606"/>
          <ac:spMkLst>
            <pc:docMk/>
            <pc:sldMk cId="0" sldId="271"/>
            <ac:spMk id="39950" creationId="{08C9B587-E65E-4B52-B37C-ABEBB6E87928}"/>
          </ac:spMkLst>
        </pc:spChg>
        <pc:spChg chg="add del">
          <ac:chgData name="Niamh McHugh" userId="0eafc52a-839a-42a7-9aec-62d0541de238" providerId="ADAL" clId="{5A2A0EE6-9926-49A0-A362-6BE5A7D252E3}" dt="2023-05-23T14:29:34.212" v="8397" actId="26606"/>
          <ac:spMkLst>
            <pc:docMk/>
            <pc:sldMk cId="0" sldId="271"/>
            <ac:spMk id="39955" creationId="{37C89E4B-3C9F-44B9-8B86-D9E3D112D8EC}"/>
          </ac:spMkLst>
        </pc:spChg>
        <pc:spChg chg="add del">
          <ac:chgData name="Niamh McHugh" userId="0eafc52a-839a-42a7-9aec-62d0541de238" providerId="ADAL" clId="{5A2A0EE6-9926-49A0-A362-6BE5A7D252E3}" dt="2023-05-23T14:33:58.451" v="8456" actId="700"/>
          <ac:spMkLst>
            <pc:docMk/>
            <pc:sldMk cId="0" sldId="271"/>
            <ac:spMk id="39964" creationId="{37C89E4B-3C9F-44B9-8B86-D9E3D112D8EC}"/>
          </ac:spMkLst>
        </pc:spChg>
        <pc:picChg chg="add del mod">
          <ac:chgData name="Niamh McHugh" userId="0eafc52a-839a-42a7-9aec-62d0541de238" providerId="ADAL" clId="{5A2A0EE6-9926-49A0-A362-6BE5A7D252E3}" dt="2023-05-23T14:22:38.313" v="8370" actId="478"/>
          <ac:picMkLst>
            <pc:docMk/>
            <pc:sldMk cId="0" sldId="271"/>
            <ac:picMk id="2" creationId="{6B6DBF36-F104-B554-2A6A-D7C01EB65E0B}"/>
          </ac:picMkLst>
        </pc:picChg>
        <pc:picChg chg="del">
          <ac:chgData name="Niamh McHugh" userId="0eafc52a-839a-42a7-9aec-62d0541de238" providerId="ADAL" clId="{5A2A0EE6-9926-49A0-A362-6BE5A7D252E3}" dt="2023-05-23T14:21:35.481" v="8357" actId="478"/>
          <ac:picMkLst>
            <pc:docMk/>
            <pc:sldMk cId="0" sldId="271"/>
            <ac:picMk id="4" creationId="{00000000-0000-0000-0000-000000000000}"/>
          </ac:picMkLst>
        </pc:picChg>
        <pc:picChg chg="del mod">
          <ac:chgData name="Niamh McHugh" userId="0eafc52a-839a-42a7-9aec-62d0541de238" providerId="ADAL" clId="{5A2A0EE6-9926-49A0-A362-6BE5A7D252E3}" dt="2023-05-23T14:22:24.548" v="8366" actId="478"/>
          <ac:picMkLst>
            <pc:docMk/>
            <pc:sldMk cId="0" sldId="271"/>
            <ac:picMk id="6" creationId="{00000000-0000-0000-0000-000000000000}"/>
          </ac:picMkLst>
        </pc:picChg>
        <pc:picChg chg="add">
          <ac:chgData name="Niamh McHugh" userId="0eafc52a-839a-42a7-9aec-62d0541de238" providerId="ADAL" clId="{5A2A0EE6-9926-49A0-A362-6BE5A7D252E3}" dt="2023-05-23T14:34:40.105" v="8508" actId="26606"/>
          <ac:picMkLst>
            <pc:docMk/>
            <pc:sldMk cId="0" sldId="271"/>
            <ac:picMk id="11" creationId="{0FE8D61D-76E9-665E-E87E-A772B5D87DBC}"/>
          </ac:picMkLst>
        </pc:picChg>
        <pc:picChg chg="add del mod ord">
          <ac:chgData name="Niamh McHugh" userId="0eafc52a-839a-42a7-9aec-62d0541de238" providerId="ADAL" clId="{5A2A0EE6-9926-49A0-A362-6BE5A7D252E3}" dt="2023-05-23T14:33:42.369" v="8454" actId="478"/>
          <ac:picMkLst>
            <pc:docMk/>
            <pc:sldMk cId="0" sldId="271"/>
            <ac:picMk id="9218" creationId="{6E763405-F52C-39AF-9092-16F755AA1E13}"/>
          </ac:picMkLst>
        </pc:picChg>
        <pc:picChg chg="add del">
          <ac:chgData name="Niamh McHugh" userId="0eafc52a-839a-42a7-9aec-62d0541de238" providerId="ADAL" clId="{5A2A0EE6-9926-49A0-A362-6BE5A7D252E3}" dt="2023-05-23T14:22:47.954" v="8372" actId="478"/>
          <ac:picMkLst>
            <pc:docMk/>
            <pc:sldMk cId="0" sldId="271"/>
            <ac:picMk id="39940" creationId="{58F1AF3F-8439-187F-039D-874F8F9966BA}"/>
          </ac:picMkLst>
        </pc:picChg>
        <pc:cxnChg chg="add del">
          <ac:chgData name="Niamh McHugh" userId="0eafc52a-839a-42a7-9aec-62d0541de238" providerId="ADAL" clId="{5A2A0EE6-9926-49A0-A362-6BE5A7D252E3}" dt="2023-05-23T14:29:34.212" v="8397" actId="26606"/>
          <ac:cxnSpMkLst>
            <pc:docMk/>
            <pc:sldMk cId="0" sldId="271"/>
            <ac:cxnSpMk id="39957" creationId="{AA2EAA10-076F-46BD-8F0F-B9A2FB77A85C}"/>
          </ac:cxnSpMkLst>
        </pc:cxnChg>
        <pc:cxnChg chg="add del">
          <ac:chgData name="Niamh McHugh" userId="0eafc52a-839a-42a7-9aec-62d0541de238" providerId="ADAL" clId="{5A2A0EE6-9926-49A0-A362-6BE5A7D252E3}" dt="2023-05-23T14:29:34.212" v="8397" actId="26606"/>
          <ac:cxnSpMkLst>
            <pc:docMk/>
            <pc:sldMk cId="0" sldId="271"/>
            <ac:cxnSpMk id="39959" creationId="{D891E407-403B-4764-86C9-33A56D3BCAA3}"/>
          </ac:cxnSpMkLst>
        </pc:cxnChg>
        <pc:cxnChg chg="add del">
          <ac:chgData name="Niamh McHugh" userId="0eafc52a-839a-42a7-9aec-62d0541de238" providerId="ADAL" clId="{5A2A0EE6-9926-49A0-A362-6BE5A7D252E3}" dt="2023-05-23T14:33:58.451" v="8456" actId="700"/>
          <ac:cxnSpMkLst>
            <pc:docMk/>
            <pc:sldMk cId="0" sldId="271"/>
            <ac:cxnSpMk id="39966" creationId="{AA2EAA10-076F-46BD-8F0F-B9A2FB77A85C}"/>
          </ac:cxnSpMkLst>
        </pc:cxnChg>
        <pc:cxnChg chg="add del">
          <ac:chgData name="Niamh McHugh" userId="0eafc52a-839a-42a7-9aec-62d0541de238" providerId="ADAL" clId="{5A2A0EE6-9926-49A0-A362-6BE5A7D252E3}" dt="2023-05-23T14:33:58.451" v="8456" actId="700"/>
          <ac:cxnSpMkLst>
            <pc:docMk/>
            <pc:sldMk cId="0" sldId="271"/>
            <ac:cxnSpMk id="39968" creationId="{D891E407-403B-4764-86C9-33A56D3BCAA3}"/>
          </ac:cxnSpMkLst>
        </pc:cxnChg>
      </pc:sldChg>
      <pc:sldChg chg="del ord">
        <pc:chgData name="Niamh McHugh" userId="0eafc52a-839a-42a7-9aec-62d0541de238" providerId="ADAL" clId="{5A2A0EE6-9926-49A0-A362-6BE5A7D252E3}" dt="2023-05-23T14:29:39.738" v="8398" actId="47"/>
        <pc:sldMkLst>
          <pc:docMk/>
          <pc:sldMk cId="2262800673" sldId="273"/>
        </pc:sldMkLst>
      </pc:sldChg>
      <pc:sldChg chg="addSp delSp modSp del mod setBg">
        <pc:chgData name="Niamh McHugh" userId="0eafc52a-839a-42a7-9aec-62d0541de238" providerId="ADAL" clId="{5A2A0EE6-9926-49A0-A362-6BE5A7D252E3}" dt="2023-05-24T08:53:33.806" v="8796" actId="47"/>
        <pc:sldMkLst>
          <pc:docMk/>
          <pc:sldMk cId="1594877713" sldId="274"/>
        </pc:sldMkLst>
        <pc:spChg chg="mod">
          <ac:chgData name="Niamh McHugh" userId="0eafc52a-839a-42a7-9aec-62d0541de238" providerId="ADAL" clId="{5A2A0EE6-9926-49A0-A362-6BE5A7D252E3}" dt="2023-05-24T08:43:00.131" v="8753" actId="26606"/>
          <ac:spMkLst>
            <pc:docMk/>
            <pc:sldMk cId="1594877713" sldId="274"/>
            <ac:spMk id="3" creationId="{00000000-0000-0000-0000-000000000000}"/>
          </ac:spMkLst>
        </pc:spChg>
        <pc:spChg chg="mod">
          <ac:chgData name="Niamh McHugh" userId="0eafc52a-839a-42a7-9aec-62d0541de238" providerId="ADAL" clId="{5A2A0EE6-9926-49A0-A362-6BE5A7D252E3}" dt="2023-05-24T08:43:00.131" v="8753" actId="26606"/>
          <ac:spMkLst>
            <pc:docMk/>
            <pc:sldMk cId="1594877713" sldId="274"/>
            <ac:spMk id="4" creationId="{00000000-0000-0000-0000-000000000000}"/>
          </ac:spMkLst>
        </pc:spChg>
        <pc:spChg chg="mod">
          <ac:chgData name="Niamh McHugh" userId="0eafc52a-839a-42a7-9aec-62d0541de238" providerId="ADAL" clId="{5A2A0EE6-9926-49A0-A362-6BE5A7D252E3}" dt="2023-05-24T08:52:33.916" v="8787" actId="21"/>
          <ac:spMkLst>
            <pc:docMk/>
            <pc:sldMk cId="1594877713" sldId="274"/>
            <ac:spMk id="5" creationId="{00000000-0000-0000-0000-000000000000}"/>
          </ac:spMkLst>
        </pc:spChg>
        <pc:spChg chg="ord">
          <ac:chgData name="Niamh McHugh" userId="0eafc52a-839a-42a7-9aec-62d0541de238" providerId="ADAL" clId="{5A2A0EE6-9926-49A0-A362-6BE5A7D252E3}" dt="2023-05-24T08:43:00.131" v="8753" actId="26606"/>
          <ac:spMkLst>
            <pc:docMk/>
            <pc:sldMk cId="1594877713" sldId="274"/>
            <ac:spMk id="27" creationId="{00000000-0000-0000-0000-000000000000}"/>
          </ac:spMkLst>
        </pc:spChg>
        <pc:spChg chg="add">
          <ac:chgData name="Niamh McHugh" userId="0eafc52a-839a-42a7-9aec-62d0541de238" providerId="ADAL" clId="{5A2A0EE6-9926-49A0-A362-6BE5A7D252E3}" dt="2023-05-24T08:43:00.131" v="8753" actId="26606"/>
          <ac:spMkLst>
            <pc:docMk/>
            <pc:sldMk cId="1594877713" sldId="274"/>
            <ac:spMk id="32" creationId="{08953E74-D241-4DDF-8508-F0365EA13A92}"/>
          </ac:spMkLst>
        </pc:spChg>
        <pc:spChg chg="add">
          <ac:chgData name="Niamh McHugh" userId="0eafc52a-839a-42a7-9aec-62d0541de238" providerId="ADAL" clId="{5A2A0EE6-9926-49A0-A362-6BE5A7D252E3}" dt="2023-05-24T08:43:00.131" v="8753" actId="26606"/>
          <ac:spMkLst>
            <pc:docMk/>
            <pc:sldMk cId="1594877713" sldId="274"/>
            <ac:spMk id="34" creationId="{5C3C901A-B2F4-4A3C-BCDD-7C8D587ECA2E}"/>
          </ac:spMkLst>
        </pc:spChg>
        <pc:picChg chg="add del mod">
          <ac:chgData name="Niamh McHugh" userId="0eafc52a-839a-42a7-9aec-62d0541de238" providerId="ADAL" clId="{5A2A0EE6-9926-49A0-A362-6BE5A7D252E3}" dt="2023-05-24T08:43:48.026" v="8754" actId="478"/>
          <ac:picMkLst>
            <pc:docMk/>
            <pc:sldMk cId="1594877713" sldId="274"/>
            <ac:picMk id="6" creationId="{A6E61613-108E-1E9A-C81C-2CC0B35E222F}"/>
          </ac:picMkLst>
        </pc:picChg>
        <pc:picChg chg="del mod">
          <ac:chgData name="Niamh McHugh" userId="0eafc52a-839a-42a7-9aec-62d0541de238" providerId="ADAL" clId="{5A2A0EE6-9926-49A0-A362-6BE5A7D252E3}" dt="2023-05-24T08:42:44.871" v="8751" actId="478"/>
          <ac:picMkLst>
            <pc:docMk/>
            <pc:sldMk cId="1594877713" sldId="274"/>
            <ac:picMk id="7" creationId="{00000000-0000-0000-0000-000000000000}"/>
          </ac:picMkLst>
        </pc:picChg>
        <pc:picChg chg="del mod">
          <ac:chgData name="Niamh McHugh" userId="0eafc52a-839a-42a7-9aec-62d0541de238" providerId="ADAL" clId="{5A2A0EE6-9926-49A0-A362-6BE5A7D252E3}" dt="2023-05-23T12:20:24.168" v="7065" actId="478"/>
          <ac:picMkLst>
            <pc:docMk/>
            <pc:sldMk cId="1594877713" sldId="274"/>
            <ac:picMk id="9" creationId="{00000000-0000-0000-0000-000000000000}"/>
          </ac:picMkLst>
        </pc:picChg>
        <pc:picChg chg="add mod">
          <ac:chgData name="Niamh McHugh" userId="0eafc52a-839a-42a7-9aec-62d0541de238" providerId="ADAL" clId="{5A2A0EE6-9926-49A0-A362-6BE5A7D252E3}" dt="2023-05-24T08:45:00.436" v="8756" actId="1076"/>
          <ac:picMkLst>
            <pc:docMk/>
            <pc:sldMk cId="1594877713" sldId="274"/>
            <ac:picMk id="9" creationId="{8F948439-77F7-2AA3-FCBC-11EAFA1393BA}"/>
          </ac:picMkLst>
        </pc:picChg>
        <pc:picChg chg="add">
          <ac:chgData name="Niamh McHugh" userId="0eafc52a-839a-42a7-9aec-62d0541de238" providerId="ADAL" clId="{5A2A0EE6-9926-49A0-A362-6BE5A7D252E3}" dt="2023-05-24T08:45:08.170" v="8757" actId="22"/>
          <ac:picMkLst>
            <pc:docMk/>
            <pc:sldMk cId="1594877713" sldId="274"/>
            <ac:picMk id="11" creationId="{7CAE55F5-5F4E-6D21-4EB0-10B315B76BEE}"/>
          </ac:picMkLst>
        </pc:picChg>
        <pc:picChg chg="add mod">
          <ac:chgData name="Niamh McHugh" userId="0eafc52a-839a-42a7-9aec-62d0541de238" providerId="ADAL" clId="{5A2A0EE6-9926-49A0-A362-6BE5A7D252E3}" dt="2023-05-24T08:52:30.414" v="8786" actId="1076"/>
          <ac:picMkLst>
            <pc:docMk/>
            <pc:sldMk cId="1594877713" sldId="274"/>
            <ac:picMk id="1026" creationId="{B7E1921D-FAD1-3B68-954C-1E534622CFF4}"/>
          </ac:picMkLst>
        </pc:picChg>
      </pc:sldChg>
      <pc:sldChg chg="addSp delSp modSp add del modNotesTx">
        <pc:chgData name="Niamh McHugh" userId="0eafc52a-839a-42a7-9aec-62d0541de238" providerId="ADAL" clId="{5A2A0EE6-9926-49A0-A362-6BE5A7D252E3}" dt="2023-05-23T12:31:51.129" v="7207" actId="478"/>
        <pc:sldMkLst>
          <pc:docMk/>
          <pc:sldMk cId="3475777054" sldId="275"/>
        </pc:sldMkLst>
        <pc:picChg chg="del">
          <ac:chgData name="Niamh McHugh" userId="0eafc52a-839a-42a7-9aec-62d0541de238" providerId="ADAL" clId="{5A2A0EE6-9926-49A0-A362-6BE5A7D252E3}" dt="2023-05-23T12:31:51.129" v="7207" actId="478"/>
          <ac:picMkLst>
            <pc:docMk/>
            <pc:sldMk cId="3475777054" sldId="275"/>
            <ac:picMk id="18" creationId="{00000000-0000-0000-0000-000000000000}"/>
          </ac:picMkLst>
        </pc:picChg>
        <pc:picChg chg="mod">
          <ac:chgData name="Niamh McHugh" userId="0eafc52a-839a-42a7-9aec-62d0541de238" providerId="ADAL" clId="{5A2A0EE6-9926-49A0-A362-6BE5A7D252E3}" dt="2023-05-18T09:47:53.560" v="1359" actId="14100"/>
          <ac:picMkLst>
            <pc:docMk/>
            <pc:sldMk cId="3475777054" sldId="275"/>
            <ac:picMk id="30" creationId="{00000000-0000-0000-0000-000000000000}"/>
          </ac:picMkLst>
        </pc:picChg>
        <pc:picChg chg="mod">
          <ac:chgData name="Niamh McHugh" userId="0eafc52a-839a-42a7-9aec-62d0541de238" providerId="ADAL" clId="{5A2A0EE6-9926-49A0-A362-6BE5A7D252E3}" dt="2023-05-18T09:48:20.727" v="1367" actId="1076"/>
          <ac:picMkLst>
            <pc:docMk/>
            <pc:sldMk cId="3475777054" sldId="275"/>
            <ac:picMk id="34" creationId="{00000000-0000-0000-0000-000000000000}"/>
          </ac:picMkLst>
        </pc:picChg>
        <pc:picChg chg="add del mod">
          <ac:chgData name="Niamh McHugh" userId="0eafc52a-839a-42a7-9aec-62d0541de238" providerId="ADAL" clId="{5A2A0EE6-9926-49A0-A362-6BE5A7D252E3}" dt="2023-05-18T09:47:54.102" v="1360"/>
          <ac:picMkLst>
            <pc:docMk/>
            <pc:sldMk cId="3475777054" sldId="275"/>
            <ac:picMk id="1026" creationId="{B3B77111-669F-DB61-DA32-156611FFCB38}"/>
          </ac:picMkLst>
        </pc:picChg>
        <pc:picChg chg="add mod">
          <ac:chgData name="Niamh McHugh" userId="0eafc52a-839a-42a7-9aec-62d0541de238" providerId="ADAL" clId="{5A2A0EE6-9926-49A0-A362-6BE5A7D252E3}" dt="2023-05-18T09:48:17.093" v="1366" actId="1076"/>
          <ac:picMkLst>
            <pc:docMk/>
            <pc:sldMk cId="3475777054" sldId="275"/>
            <ac:picMk id="1028" creationId="{6075EEA0-25AD-1AC8-5C35-254EED040920}"/>
          </ac:picMkLst>
        </pc:picChg>
      </pc:sldChg>
      <pc:sldChg chg="addSp delSp modSp add del mod setBg delDesignElem modNotesTx">
        <pc:chgData name="Niamh McHugh" userId="0eafc52a-839a-42a7-9aec-62d0541de238" providerId="ADAL" clId="{5A2A0EE6-9926-49A0-A362-6BE5A7D252E3}" dt="2023-05-23T14:20:11.209" v="8206" actId="20577"/>
        <pc:sldMkLst>
          <pc:docMk/>
          <pc:sldMk cId="3642552753" sldId="276"/>
        </pc:sldMkLst>
        <pc:spChg chg="mod">
          <ac:chgData name="Niamh McHugh" userId="0eafc52a-839a-42a7-9aec-62d0541de238" providerId="ADAL" clId="{5A2A0EE6-9926-49A0-A362-6BE5A7D252E3}" dt="2023-05-23T14:19:52.337" v="8199"/>
          <ac:spMkLst>
            <pc:docMk/>
            <pc:sldMk cId="3642552753" sldId="276"/>
            <ac:spMk id="4" creationId="{00000000-0000-0000-0000-000000000000}"/>
          </ac:spMkLst>
        </pc:spChg>
        <pc:spChg chg="mod ord">
          <ac:chgData name="Niamh McHugh" userId="0eafc52a-839a-42a7-9aec-62d0541de238" providerId="ADAL" clId="{5A2A0EE6-9926-49A0-A362-6BE5A7D252E3}" dt="2023-05-23T14:20:11.209" v="8206" actId="20577"/>
          <ac:spMkLst>
            <pc:docMk/>
            <pc:sldMk cId="3642552753" sldId="276"/>
            <ac:spMk id="5" creationId="{00000000-0000-0000-0000-000000000000}"/>
          </ac:spMkLst>
        </pc:spChg>
        <pc:spChg chg="ord">
          <ac:chgData name="Niamh McHugh" userId="0eafc52a-839a-42a7-9aec-62d0541de238" providerId="ADAL" clId="{5A2A0EE6-9926-49A0-A362-6BE5A7D252E3}" dt="2023-05-23T12:31:06.625" v="7201" actId="26606"/>
          <ac:spMkLst>
            <pc:docMk/>
            <pc:sldMk cId="3642552753" sldId="276"/>
            <ac:spMk id="27" creationId="{00000000-0000-0000-0000-000000000000}"/>
          </ac:spMkLst>
        </pc:spChg>
        <pc:spChg chg="add del">
          <ac:chgData name="Niamh McHugh" userId="0eafc52a-839a-42a7-9aec-62d0541de238" providerId="ADAL" clId="{5A2A0EE6-9926-49A0-A362-6BE5A7D252E3}" dt="2023-05-23T14:12:23.727" v="8048"/>
          <ac:spMkLst>
            <pc:docMk/>
            <pc:sldMk cId="3642552753" sldId="276"/>
            <ac:spMk id="3083" creationId="{53B475F8-50AE-46A0-9943-B2B63183D50C}"/>
          </ac:spMkLst>
        </pc:spChg>
        <pc:spChg chg="add del">
          <ac:chgData name="Niamh McHugh" userId="0eafc52a-839a-42a7-9aec-62d0541de238" providerId="ADAL" clId="{5A2A0EE6-9926-49A0-A362-6BE5A7D252E3}" dt="2023-05-23T14:12:23.727" v="8048"/>
          <ac:spMkLst>
            <pc:docMk/>
            <pc:sldMk cId="3642552753" sldId="276"/>
            <ac:spMk id="3085" creationId="{75F6FDB4-2351-48C2-A863-2364A02343C0}"/>
          </ac:spMkLst>
        </pc:spChg>
        <pc:picChg chg="del">
          <ac:chgData name="Niamh McHugh" userId="0eafc52a-839a-42a7-9aec-62d0541de238" providerId="ADAL" clId="{5A2A0EE6-9926-49A0-A362-6BE5A7D252E3}" dt="2023-05-23T12:29:44.458" v="7196" actId="478"/>
          <ac:picMkLst>
            <pc:docMk/>
            <pc:sldMk cId="3642552753" sldId="276"/>
            <ac:picMk id="7" creationId="{00000000-0000-0000-0000-000000000000}"/>
          </ac:picMkLst>
        </pc:picChg>
        <pc:picChg chg="del mod">
          <ac:chgData name="Niamh McHugh" userId="0eafc52a-839a-42a7-9aec-62d0541de238" providerId="ADAL" clId="{5A2A0EE6-9926-49A0-A362-6BE5A7D252E3}" dt="2023-05-23T12:29:33.865" v="7195" actId="478"/>
          <ac:picMkLst>
            <pc:docMk/>
            <pc:sldMk cId="3642552753" sldId="276"/>
            <ac:picMk id="8" creationId="{00000000-0000-0000-0000-000000000000}"/>
          </ac:picMkLst>
        </pc:picChg>
        <pc:picChg chg="add mod">
          <ac:chgData name="Niamh McHugh" userId="0eafc52a-839a-42a7-9aec-62d0541de238" providerId="ADAL" clId="{5A2A0EE6-9926-49A0-A362-6BE5A7D252E3}" dt="2023-05-23T12:31:20.331" v="7204" actId="14100"/>
          <ac:picMkLst>
            <pc:docMk/>
            <pc:sldMk cId="3642552753" sldId="276"/>
            <ac:picMk id="3074" creationId="{8763E499-D4A6-D58B-7805-DA70BA2A3F07}"/>
          </ac:picMkLst>
        </pc:picChg>
        <pc:picChg chg="add mod ord">
          <ac:chgData name="Niamh McHugh" userId="0eafc52a-839a-42a7-9aec-62d0541de238" providerId="ADAL" clId="{5A2A0EE6-9926-49A0-A362-6BE5A7D252E3}" dt="2023-05-23T12:31:06.625" v="7201" actId="26606"/>
          <ac:picMkLst>
            <pc:docMk/>
            <pc:sldMk cId="3642552753" sldId="276"/>
            <ac:picMk id="3076" creationId="{F65FA618-CD70-A220-751D-DA28458DEC3A}"/>
          </ac:picMkLst>
        </pc:picChg>
        <pc:picChg chg="add mod">
          <ac:chgData name="Niamh McHugh" userId="0eafc52a-839a-42a7-9aec-62d0541de238" providerId="ADAL" clId="{5A2A0EE6-9926-49A0-A362-6BE5A7D252E3}" dt="2023-05-23T12:31:29.170" v="7205" actId="1076"/>
          <ac:picMkLst>
            <pc:docMk/>
            <pc:sldMk cId="3642552753" sldId="276"/>
            <ac:picMk id="3078" creationId="{840803F7-57F5-48E7-83B3-790D57305A99}"/>
          </ac:picMkLst>
        </pc:picChg>
      </pc:sldChg>
      <pc:sldChg chg="delSp modSp mod modNotesTx">
        <pc:chgData name="Niamh McHugh" userId="0eafc52a-839a-42a7-9aec-62d0541de238" providerId="ADAL" clId="{5A2A0EE6-9926-49A0-A362-6BE5A7D252E3}" dt="2023-05-23T14:20:24.632" v="8208"/>
        <pc:sldMkLst>
          <pc:docMk/>
          <pc:sldMk cId="1365704186" sldId="277"/>
        </pc:sldMkLst>
        <pc:spChg chg="mod">
          <ac:chgData name="Niamh McHugh" userId="0eafc52a-839a-42a7-9aec-62d0541de238" providerId="ADAL" clId="{5A2A0EE6-9926-49A0-A362-6BE5A7D252E3}" dt="2023-05-23T14:20:24.632" v="8208"/>
          <ac:spMkLst>
            <pc:docMk/>
            <pc:sldMk cId="1365704186" sldId="277"/>
            <ac:spMk id="4" creationId="{00000000-0000-0000-0000-000000000000}"/>
          </ac:spMkLst>
        </pc:spChg>
        <pc:picChg chg="mod">
          <ac:chgData name="Niamh McHugh" userId="0eafc52a-839a-42a7-9aec-62d0541de238" providerId="ADAL" clId="{5A2A0EE6-9926-49A0-A362-6BE5A7D252E3}" dt="2023-05-23T14:12:23.727" v="8048"/>
          <ac:picMkLst>
            <pc:docMk/>
            <pc:sldMk cId="1365704186" sldId="277"/>
            <ac:picMk id="2" creationId="{00000000-0000-0000-0000-000000000000}"/>
          </ac:picMkLst>
        </pc:picChg>
        <pc:picChg chg="del">
          <ac:chgData name="Niamh McHugh" userId="0eafc52a-839a-42a7-9aec-62d0541de238" providerId="ADAL" clId="{5A2A0EE6-9926-49A0-A362-6BE5A7D252E3}" dt="2023-05-23T12:31:39.104" v="7206" actId="478"/>
          <ac:picMkLst>
            <pc:docMk/>
            <pc:sldMk cId="1365704186" sldId="277"/>
            <ac:picMk id="7" creationId="{00000000-0000-0000-0000-000000000000}"/>
          </ac:picMkLst>
        </pc:picChg>
      </pc:sldChg>
      <pc:sldChg chg="addSp delSp modSp mod setBg modAnim">
        <pc:chgData name="Niamh McHugh" userId="0eafc52a-839a-42a7-9aec-62d0541de238" providerId="ADAL" clId="{5A2A0EE6-9926-49A0-A362-6BE5A7D252E3}" dt="2023-05-25T13:37:17.272" v="8821" actId="12"/>
        <pc:sldMkLst>
          <pc:docMk/>
          <pc:sldMk cId="62415109" sldId="278"/>
        </pc:sldMkLst>
        <pc:spChg chg="add del mod">
          <ac:chgData name="Niamh McHugh" userId="0eafc52a-839a-42a7-9aec-62d0541de238" providerId="ADAL" clId="{5A2A0EE6-9926-49A0-A362-6BE5A7D252E3}" dt="2023-05-23T12:23:38.891" v="7076" actId="478"/>
          <ac:spMkLst>
            <pc:docMk/>
            <pc:sldMk cId="62415109" sldId="278"/>
            <ac:spMk id="3" creationId="{1CF3433E-1266-308B-DF37-39130CFE0619}"/>
          </ac:spMkLst>
        </pc:spChg>
        <pc:spChg chg="mod">
          <ac:chgData name="Niamh McHugh" userId="0eafc52a-839a-42a7-9aec-62d0541de238" providerId="ADAL" clId="{5A2A0EE6-9926-49A0-A362-6BE5A7D252E3}" dt="2023-05-23T14:19:43.409" v="8198"/>
          <ac:spMkLst>
            <pc:docMk/>
            <pc:sldMk cId="62415109" sldId="278"/>
            <ac:spMk id="4" creationId="{00000000-0000-0000-0000-000000000000}"/>
          </ac:spMkLst>
        </pc:spChg>
        <pc:spChg chg="add del mod">
          <ac:chgData name="Niamh McHugh" userId="0eafc52a-839a-42a7-9aec-62d0541de238" providerId="ADAL" clId="{5A2A0EE6-9926-49A0-A362-6BE5A7D252E3}" dt="2023-05-23T12:23:43.223" v="7078" actId="478"/>
          <ac:spMkLst>
            <pc:docMk/>
            <pc:sldMk cId="62415109" sldId="278"/>
            <ac:spMk id="5" creationId="{DE83679A-256E-8823-BBAE-506D1AD091D2}"/>
          </ac:spMkLst>
        </pc:spChg>
        <pc:spChg chg="add del mod">
          <ac:chgData name="Niamh McHugh" userId="0eafc52a-839a-42a7-9aec-62d0541de238" providerId="ADAL" clId="{5A2A0EE6-9926-49A0-A362-6BE5A7D252E3}" dt="2023-05-23T12:24:20.582" v="7084" actId="478"/>
          <ac:spMkLst>
            <pc:docMk/>
            <pc:sldMk cId="62415109" sldId="278"/>
            <ac:spMk id="6" creationId="{1735799F-AAE5-28BA-0B87-17967E5BA05F}"/>
          </ac:spMkLst>
        </pc:spChg>
        <pc:spChg chg="add del mod ord">
          <ac:chgData name="Niamh McHugh" userId="0eafc52a-839a-42a7-9aec-62d0541de238" providerId="ADAL" clId="{5A2A0EE6-9926-49A0-A362-6BE5A7D252E3}" dt="2023-05-25T13:37:17.272" v="8821" actId="12"/>
          <ac:spMkLst>
            <pc:docMk/>
            <pc:sldMk cId="62415109" sldId="278"/>
            <ac:spMk id="7" creationId="{00000000-0000-0000-0000-000000000000}"/>
          </ac:spMkLst>
        </pc:spChg>
        <pc:spChg chg="ord">
          <ac:chgData name="Niamh McHugh" userId="0eafc52a-839a-42a7-9aec-62d0541de238" providerId="ADAL" clId="{5A2A0EE6-9926-49A0-A362-6BE5A7D252E3}" dt="2023-05-23T12:25:38.089" v="7086" actId="26606"/>
          <ac:spMkLst>
            <pc:docMk/>
            <pc:sldMk cId="62415109" sldId="278"/>
            <ac:spMk id="27" creationId="{00000000-0000-0000-0000-000000000000}"/>
          </ac:spMkLst>
        </pc:spChg>
        <pc:spChg chg="add del">
          <ac:chgData name="Niamh McHugh" userId="0eafc52a-839a-42a7-9aec-62d0541de238" providerId="ADAL" clId="{5A2A0EE6-9926-49A0-A362-6BE5A7D252E3}" dt="2023-05-23T12:26:33.452" v="7089" actId="26606"/>
          <ac:spMkLst>
            <pc:docMk/>
            <pc:sldMk cId="62415109" sldId="278"/>
            <ac:spMk id="2063" creationId="{5AC1364A-3E3D-4F0D-8776-78AF3A270DD6}"/>
          </ac:spMkLst>
        </pc:spChg>
        <pc:spChg chg="add del">
          <ac:chgData name="Niamh McHugh" userId="0eafc52a-839a-42a7-9aec-62d0541de238" providerId="ADAL" clId="{5A2A0EE6-9926-49A0-A362-6BE5A7D252E3}" dt="2023-05-23T12:26:33.452" v="7089" actId="26606"/>
          <ac:spMkLst>
            <pc:docMk/>
            <pc:sldMk cId="62415109" sldId="278"/>
            <ac:spMk id="2065" creationId="{3FCFB1DE-0B7E-48CC-BA90-B2AB0889F9D6}"/>
          </ac:spMkLst>
        </pc:spChg>
        <pc:spChg chg="add del">
          <ac:chgData name="Niamh McHugh" userId="0eafc52a-839a-42a7-9aec-62d0541de238" providerId="ADAL" clId="{5A2A0EE6-9926-49A0-A362-6BE5A7D252E3}" dt="2023-05-23T12:29:23.486" v="7193" actId="26606"/>
          <ac:spMkLst>
            <pc:docMk/>
            <pc:sldMk cId="62415109" sldId="278"/>
            <ac:spMk id="2070" creationId="{F065D3F1-1E0F-4BC6-9846-BCE0BCC9DCF0}"/>
          </ac:spMkLst>
        </pc:spChg>
        <pc:spChg chg="add del">
          <ac:chgData name="Niamh McHugh" userId="0eafc52a-839a-42a7-9aec-62d0541de238" providerId="ADAL" clId="{5A2A0EE6-9926-49A0-A362-6BE5A7D252E3}" dt="2023-05-23T12:29:23.486" v="7193" actId="26606"/>
          <ac:spMkLst>
            <pc:docMk/>
            <pc:sldMk cId="62415109" sldId="278"/>
            <ac:spMk id="2072" creationId="{CD84038B-4A56-439B-A184-79B2D4506692}"/>
          </ac:spMkLst>
        </pc:spChg>
        <pc:spChg chg="add del">
          <ac:chgData name="Niamh McHugh" userId="0eafc52a-839a-42a7-9aec-62d0541de238" providerId="ADAL" clId="{5A2A0EE6-9926-49A0-A362-6BE5A7D252E3}" dt="2023-05-23T12:29:23.486" v="7193" actId="26606"/>
          <ac:spMkLst>
            <pc:docMk/>
            <pc:sldMk cId="62415109" sldId="278"/>
            <ac:spMk id="2074" creationId="{4F96EE13-2C4D-4262-812E-DDE5FC35F0AD}"/>
          </ac:spMkLst>
        </pc:spChg>
        <pc:picChg chg="add del mod">
          <ac:chgData name="Niamh McHugh" userId="0eafc52a-839a-42a7-9aec-62d0541de238" providerId="ADAL" clId="{5A2A0EE6-9926-49A0-A362-6BE5A7D252E3}" dt="2023-05-23T12:21:09.265" v="7069" actId="478"/>
          <ac:picMkLst>
            <pc:docMk/>
            <pc:sldMk cId="62415109" sldId="278"/>
            <ac:picMk id="2" creationId="{FF81F460-3A54-732F-F571-1FDD66A651E4}"/>
          </ac:picMkLst>
        </pc:picChg>
        <pc:picChg chg="del mod">
          <ac:chgData name="Niamh McHugh" userId="0eafc52a-839a-42a7-9aec-62d0541de238" providerId="ADAL" clId="{5A2A0EE6-9926-49A0-A362-6BE5A7D252E3}" dt="2023-05-23T12:20:37.088" v="7067" actId="478"/>
          <ac:picMkLst>
            <pc:docMk/>
            <pc:sldMk cId="62415109" sldId="278"/>
            <ac:picMk id="8" creationId="{00000000-0000-0000-0000-000000000000}"/>
          </ac:picMkLst>
        </pc:picChg>
        <pc:picChg chg="add mod ord">
          <ac:chgData name="Niamh McHugh" userId="0eafc52a-839a-42a7-9aec-62d0541de238" providerId="ADAL" clId="{5A2A0EE6-9926-49A0-A362-6BE5A7D252E3}" dt="2023-05-23T12:29:23.486" v="7193" actId="26606"/>
          <ac:picMkLst>
            <pc:docMk/>
            <pc:sldMk cId="62415109" sldId="278"/>
            <ac:picMk id="10" creationId="{FAB716EB-0837-5C74-9EBC-077C89F26587}"/>
          </ac:picMkLst>
        </pc:picChg>
        <pc:picChg chg="add del mod ord">
          <ac:chgData name="Niamh McHugh" userId="0eafc52a-839a-42a7-9aec-62d0541de238" providerId="ADAL" clId="{5A2A0EE6-9926-49A0-A362-6BE5A7D252E3}" dt="2023-05-23T12:26:27.958" v="7088" actId="478"/>
          <ac:picMkLst>
            <pc:docMk/>
            <pc:sldMk cId="62415109" sldId="278"/>
            <ac:picMk id="2050" creationId="{FC2CB1FF-6134-5EE5-B95D-CAD34968343F}"/>
          </ac:picMkLst>
        </pc:picChg>
        <pc:picChg chg="add del">
          <ac:chgData name="Niamh McHugh" userId="0eafc52a-839a-42a7-9aec-62d0541de238" providerId="ADAL" clId="{5A2A0EE6-9926-49A0-A362-6BE5A7D252E3}" dt="2023-05-23T12:23:48.466" v="7080" actId="478"/>
          <ac:picMkLst>
            <pc:docMk/>
            <pc:sldMk cId="62415109" sldId="278"/>
            <ac:picMk id="2052" creationId="{1408476B-45F9-3AA8-158C-7BC69BA73D1F}"/>
          </ac:picMkLst>
        </pc:picChg>
        <pc:picChg chg="add del mod">
          <ac:chgData name="Niamh McHugh" userId="0eafc52a-839a-42a7-9aec-62d0541de238" providerId="ADAL" clId="{5A2A0EE6-9926-49A0-A362-6BE5A7D252E3}" dt="2023-05-23T12:23:18.073" v="7073" actId="478"/>
          <ac:picMkLst>
            <pc:docMk/>
            <pc:sldMk cId="62415109" sldId="278"/>
            <ac:picMk id="2054" creationId="{EFF46BF4-2D08-1DD3-CF09-4DB53BBE7DA0}"/>
          </ac:picMkLst>
        </pc:picChg>
        <pc:picChg chg="add del mod">
          <ac:chgData name="Niamh McHugh" userId="0eafc52a-839a-42a7-9aec-62d0541de238" providerId="ADAL" clId="{5A2A0EE6-9926-49A0-A362-6BE5A7D252E3}" dt="2023-05-23T12:25:34.921" v="7085" actId="478"/>
          <ac:picMkLst>
            <pc:docMk/>
            <pc:sldMk cId="62415109" sldId="278"/>
            <ac:picMk id="2056" creationId="{888DFA94-24F6-0EC5-A794-4E4D1CB9EAF6}"/>
          </ac:picMkLst>
        </pc:picChg>
        <pc:picChg chg="add del mod ord">
          <ac:chgData name="Niamh McHugh" userId="0eafc52a-839a-42a7-9aec-62d0541de238" providerId="ADAL" clId="{5A2A0EE6-9926-49A0-A362-6BE5A7D252E3}" dt="2023-05-23T12:28:46.098" v="7173" actId="478"/>
          <ac:picMkLst>
            <pc:docMk/>
            <pc:sldMk cId="62415109" sldId="278"/>
            <ac:picMk id="2058" creationId="{84B3F1BA-38E1-96B5-4CBD-3E6E5AA968EB}"/>
          </ac:picMkLst>
        </pc:picChg>
      </pc:sldChg>
      <pc:sldChg chg="addSp delSp modSp add del mod ord setBg addAnim modAnim delDesignElem modNotesTx">
        <pc:chgData name="Niamh McHugh" userId="0eafc52a-839a-42a7-9aec-62d0541de238" providerId="ADAL" clId="{5A2A0EE6-9926-49A0-A362-6BE5A7D252E3}" dt="2023-05-25T13:41:07.983" v="8834"/>
        <pc:sldMkLst>
          <pc:docMk/>
          <pc:sldMk cId="2578413474" sldId="279"/>
        </pc:sldMkLst>
        <pc:spChg chg="mod ord">
          <ac:chgData name="Niamh McHugh" userId="0eafc52a-839a-42a7-9aec-62d0541de238" providerId="ADAL" clId="{5A2A0EE6-9926-49A0-A362-6BE5A7D252E3}" dt="2023-05-23T14:21:20.391" v="8354"/>
          <ac:spMkLst>
            <pc:docMk/>
            <pc:sldMk cId="2578413474" sldId="279"/>
            <ac:spMk id="11266" creationId="{00000000-0000-0000-0000-000000000000}"/>
          </ac:spMkLst>
        </pc:spChg>
        <pc:spChg chg="add del">
          <ac:chgData name="Niamh McHugh" userId="0eafc52a-839a-42a7-9aec-62d0541de238" providerId="ADAL" clId="{5A2A0EE6-9926-49A0-A362-6BE5A7D252E3}" dt="2023-05-23T12:53:31.460" v="7496" actId="26606"/>
          <ac:spMkLst>
            <pc:docMk/>
            <pc:sldMk cId="2578413474" sldId="279"/>
            <ac:spMk id="11271" creationId="{0A597D97-203B-498B-95D3-E90DC961039F}"/>
          </ac:spMkLst>
        </pc:spChg>
        <pc:spChg chg="add del">
          <ac:chgData name="Niamh McHugh" userId="0eafc52a-839a-42a7-9aec-62d0541de238" providerId="ADAL" clId="{5A2A0EE6-9926-49A0-A362-6BE5A7D252E3}" dt="2023-05-23T12:53:31.460" v="7496" actId="26606"/>
          <ac:spMkLst>
            <pc:docMk/>
            <pc:sldMk cId="2578413474" sldId="279"/>
            <ac:spMk id="11273" creationId="{6A6EF10E-DF41-4BD3-8EB4-6F646531DC26}"/>
          </ac:spMkLst>
        </pc:spChg>
        <pc:spChg chg="add del">
          <ac:chgData name="Niamh McHugh" userId="0eafc52a-839a-42a7-9aec-62d0541de238" providerId="ADAL" clId="{5A2A0EE6-9926-49A0-A362-6BE5A7D252E3}" dt="2023-05-23T14:12:23.727" v="8048"/>
          <ac:spMkLst>
            <pc:docMk/>
            <pc:sldMk cId="2578413474" sldId="279"/>
            <ac:spMk id="11278" creationId="{A26C624C-963C-4795-B05B-6565DB5ABD39}"/>
          </ac:spMkLst>
        </pc:spChg>
        <pc:picChg chg="mod ord">
          <ac:chgData name="Niamh McHugh" userId="0eafc52a-839a-42a7-9aec-62d0541de238" providerId="ADAL" clId="{5A2A0EE6-9926-49A0-A362-6BE5A7D252E3}" dt="2023-05-23T12:53:31.460" v="7496" actId="26606"/>
          <ac:picMkLst>
            <pc:docMk/>
            <pc:sldMk cId="2578413474" sldId="279"/>
            <ac:picMk id="2" creationId="{00000000-0000-0000-0000-000000000000}"/>
          </ac:picMkLst>
        </pc:picChg>
        <pc:picChg chg="mod ord">
          <ac:chgData name="Niamh McHugh" userId="0eafc52a-839a-42a7-9aec-62d0541de238" providerId="ADAL" clId="{5A2A0EE6-9926-49A0-A362-6BE5A7D252E3}" dt="2023-05-23T12:53:31.460" v="7496" actId="26606"/>
          <ac:picMkLst>
            <pc:docMk/>
            <pc:sldMk cId="2578413474" sldId="279"/>
            <ac:picMk id="3" creationId="{00000000-0000-0000-0000-000000000000}"/>
          </ac:picMkLst>
        </pc:picChg>
        <pc:picChg chg="del mod">
          <ac:chgData name="Niamh McHugh" userId="0eafc52a-839a-42a7-9aec-62d0541de238" providerId="ADAL" clId="{5A2A0EE6-9926-49A0-A362-6BE5A7D252E3}" dt="2023-05-23T12:44:16.597" v="7273" actId="478"/>
          <ac:picMkLst>
            <pc:docMk/>
            <pc:sldMk cId="2578413474" sldId="279"/>
            <ac:picMk id="9" creationId="{00000000-0000-0000-0000-000000000000}"/>
          </ac:picMkLst>
        </pc:picChg>
        <pc:picChg chg="add mod">
          <ac:chgData name="Niamh McHugh" userId="0eafc52a-839a-42a7-9aec-62d0541de238" providerId="ADAL" clId="{5A2A0EE6-9926-49A0-A362-6BE5A7D252E3}" dt="2023-05-23T12:53:31.460" v="7496" actId="26606"/>
          <ac:picMkLst>
            <pc:docMk/>
            <pc:sldMk cId="2578413474" sldId="279"/>
            <ac:picMk id="5122" creationId="{DCF227A9-ED71-3091-D9B6-FC68F2FE1F1B}"/>
          </ac:picMkLst>
        </pc:picChg>
        <pc:picChg chg="add mod ord">
          <ac:chgData name="Niamh McHugh" userId="0eafc52a-839a-42a7-9aec-62d0541de238" providerId="ADAL" clId="{5A2A0EE6-9926-49A0-A362-6BE5A7D252E3}" dt="2023-05-23T12:53:31.460" v="7496" actId="26606"/>
          <ac:picMkLst>
            <pc:docMk/>
            <pc:sldMk cId="2578413474" sldId="279"/>
            <ac:picMk id="5124" creationId="{35896120-F819-46A2-D96B-D9D4F97F914A}"/>
          </ac:picMkLst>
        </pc:picChg>
      </pc:sldChg>
      <pc:sldChg chg="addSp delSp modSp mod setBg delDesignElem">
        <pc:chgData name="Niamh McHugh" userId="0eafc52a-839a-42a7-9aec-62d0541de238" providerId="ADAL" clId="{5A2A0EE6-9926-49A0-A362-6BE5A7D252E3}" dt="2023-05-25T13:36:07.535" v="8812" actId="20577"/>
        <pc:sldMkLst>
          <pc:docMk/>
          <pc:sldMk cId="1503594653" sldId="280"/>
        </pc:sldMkLst>
        <pc:spChg chg="mod">
          <ac:chgData name="Niamh McHugh" userId="0eafc52a-839a-42a7-9aec-62d0541de238" providerId="ADAL" clId="{5A2A0EE6-9926-49A0-A362-6BE5A7D252E3}" dt="2023-05-23T14:18:41.377" v="8188"/>
          <ac:spMkLst>
            <pc:docMk/>
            <pc:sldMk cId="1503594653" sldId="280"/>
            <ac:spMk id="2" creationId="{CBC163C3-7548-F742-270C-DB2FD009E678}"/>
          </ac:spMkLst>
        </pc:spChg>
        <pc:spChg chg="mod ord">
          <ac:chgData name="Niamh McHugh" userId="0eafc52a-839a-42a7-9aec-62d0541de238" providerId="ADAL" clId="{5A2A0EE6-9926-49A0-A362-6BE5A7D252E3}" dt="2023-05-25T13:36:07.535" v="8812" actId="20577"/>
          <ac:spMkLst>
            <pc:docMk/>
            <pc:sldMk cId="1503594653" sldId="280"/>
            <ac:spMk id="3" creationId="{B79EC2DC-3431-1689-22D2-C4F26EA0705F}"/>
          </ac:spMkLst>
        </pc:spChg>
        <pc:spChg chg="add del">
          <ac:chgData name="Niamh McHugh" userId="0eafc52a-839a-42a7-9aec-62d0541de238" providerId="ADAL" clId="{5A2A0EE6-9926-49A0-A362-6BE5A7D252E3}" dt="2023-05-23T12:15:57.024" v="7024" actId="26606"/>
          <ac:spMkLst>
            <pc:docMk/>
            <pc:sldMk cId="1503594653" sldId="280"/>
            <ac:spMk id="9" creationId="{362810D9-2C5A-477D-949C-C191895477F3}"/>
          </ac:spMkLst>
        </pc:spChg>
        <pc:spChg chg="add del">
          <ac:chgData name="Niamh McHugh" userId="0eafc52a-839a-42a7-9aec-62d0541de238" providerId="ADAL" clId="{5A2A0EE6-9926-49A0-A362-6BE5A7D252E3}" dt="2023-05-23T12:15:57.024" v="7024" actId="26606"/>
          <ac:spMkLst>
            <pc:docMk/>
            <pc:sldMk cId="1503594653" sldId="280"/>
            <ac:spMk id="11" creationId="{081E4A58-353D-44AE-B2FC-2A74E2E400F7}"/>
          </ac:spMkLst>
        </pc:spChg>
        <pc:spChg chg="add del">
          <ac:chgData name="Niamh McHugh" userId="0eafc52a-839a-42a7-9aec-62d0541de238" providerId="ADAL" clId="{5A2A0EE6-9926-49A0-A362-6BE5A7D252E3}" dt="2023-05-23T12:16:42.388" v="7028" actId="26606"/>
          <ac:spMkLst>
            <pc:docMk/>
            <pc:sldMk cId="1503594653" sldId="280"/>
            <ac:spMk id="13" creationId="{79BB35BC-D5C2-4C8B-A22A-A71E6191913B}"/>
          </ac:spMkLst>
        </pc:spChg>
        <pc:spChg chg="add del">
          <ac:chgData name="Niamh McHugh" userId="0eafc52a-839a-42a7-9aec-62d0541de238" providerId="ADAL" clId="{5A2A0EE6-9926-49A0-A362-6BE5A7D252E3}" dt="2023-05-23T14:12:23.727" v="8048"/>
          <ac:spMkLst>
            <pc:docMk/>
            <pc:sldMk cId="1503594653" sldId="280"/>
            <ac:spMk id="1031" creationId="{2C61293E-6EBE-43EF-A52C-9BEBFD7679D4}"/>
          </ac:spMkLst>
        </pc:spChg>
        <pc:spChg chg="add del">
          <ac:chgData name="Niamh McHugh" userId="0eafc52a-839a-42a7-9aec-62d0541de238" providerId="ADAL" clId="{5A2A0EE6-9926-49A0-A362-6BE5A7D252E3}" dt="2023-05-23T14:12:23.727" v="8048"/>
          <ac:spMkLst>
            <pc:docMk/>
            <pc:sldMk cId="1503594653" sldId="280"/>
            <ac:spMk id="1033" creationId="{21540236-BFD5-4A9D-8840-4703E7F76825}"/>
          </ac:spMkLst>
        </pc:spChg>
        <pc:picChg chg="add del">
          <ac:chgData name="Niamh McHugh" userId="0eafc52a-839a-42a7-9aec-62d0541de238" providerId="ADAL" clId="{5A2A0EE6-9926-49A0-A362-6BE5A7D252E3}" dt="2023-05-23T12:15:57.024" v="7024" actId="26606"/>
          <ac:picMkLst>
            <pc:docMk/>
            <pc:sldMk cId="1503594653" sldId="280"/>
            <ac:picMk id="5" creationId="{33B0C1F4-68D7-4D1C-CD41-BE8FF83EFAC0}"/>
          </ac:picMkLst>
        </pc:picChg>
        <pc:picChg chg="add del">
          <ac:chgData name="Niamh McHugh" userId="0eafc52a-839a-42a7-9aec-62d0541de238" providerId="ADAL" clId="{5A2A0EE6-9926-49A0-A362-6BE5A7D252E3}" dt="2023-05-23T12:16:00.572" v="7026" actId="478"/>
          <ac:picMkLst>
            <pc:docMk/>
            <pc:sldMk cId="1503594653" sldId="280"/>
            <ac:picMk id="14" creationId="{94711F56-2FC3-FDBA-C463-0054CBD08FEC}"/>
          </ac:picMkLst>
        </pc:picChg>
        <pc:picChg chg="add mod">
          <ac:chgData name="Niamh McHugh" userId="0eafc52a-839a-42a7-9aec-62d0541de238" providerId="ADAL" clId="{5A2A0EE6-9926-49A0-A362-6BE5A7D252E3}" dt="2023-05-23T12:16:42.388" v="7028" actId="26606"/>
          <ac:picMkLst>
            <pc:docMk/>
            <pc:sldMk cId="1503594653" sldId="280"/>
            <ac:picMk id="1026" creationId="{CB95835D-6739-9CE0-DB1F-53D251910E70}"/>
          </ac:picMkLst>
        </pc:picChg>
      </pc:sldChg>
      <pc:sldChg chg="addSp delSp modSp new mod setBg modClrScheme modAnim delDesignElem chgLayout">
        <pc:chgData name="Niamh McHugh" userId="0eafc52a-839a-42a7-9aec-62d0541de238" providerId="ADAL" clId="{5A2A0EE6-9926-49A0-A362-6BE5A7D252E3}" dt="2023-05-25T13:40:43.931" v="8831"/>
        <pc:sldMkLst>
          <pc:docMk/>
          <pc:sldMk cId="1136366298" sldId="281"/>
        </pc:sldMkLst>
        <pc:spChg chg="add mod">
          <ac:chgData name="Niamh McHugh" userId="0eafc52a-839a-42a7-9aec-62d0541de238" providerId="ADAL" clId="{5A2A0EE6-9926-49A0-A362-6BE5A7D252E3}" dt="2023-05-23T14:30:54.191" v="8405" actId="26606"/>
          <ac:spMkLst>
            <pc:docMk/>
            <pc:sldMk cId="1136366298" sldId="281"/>
            <ac:spMk id="2" creationId="{91E68133-B764-660F-3267-434BE4B5AEF3}"/>
          </ac:spMkLst>
        </pc:spChg>
        <pc:spChg chg="add mod ord">
          <ac:chgData name="Niamh McHugh" userId="0eafc52a-839a-42a7-9aec-62d0541de238" providerId="ADAL" clId="{5A2A0EE6-9926-49A0-A362-6BE5A7D252E3}" dt="2023-05-25T13:36:48.351" v="8816" actId="20577"/>
          <ac:spMkLst>
            <pc:docMk/>
            <pc:sldMk cId="1136366298" sldId="281"/>
            <ac:spMk id="3" creationId="{5BA3D879-E165-47D2-3CC9-8FDCB1139EC2}"/>
          </ac:spMkLst>
        </pc:spChg>
        <pc:spChg chg="add del">
          <ac:chgData name="Niamh McHugh" userId="0eafc52a-839a-42a7-9aec-62d0541de238" providerId="ADAL" clId="{5A2A0EE6-9926-49A0-A362-6BE5A7D252E3}" dt="2023-05-23T12:17:15.954" v="7032" actId="26606"/>
          <ac:spMkLst>
            <pc:docMk/>
            <pc:sldMk cId="1136366298" sldId="281"/>
            <ac:spMk id="9" creationId="{1CDD8E39-EA14-4679-9655-1BFF5A7B63EE}"/>
          </ac:spMkLst>
        </pc:spChg>
        <pc:spChg chg="add">
          <ac:chgData name="Niamh McHugh" userId="0eafc52a-839a-42a7-9aec-62d0541de238" providerId="ADAL" clId="{5A2A0EE6-9926-49A0-A362-6BE5A7D252E3}" dt="2023-05-23T14:30:54.191" v="8405" actId="26606"/>
          <ac:spMkLst>
            <pc:docMk/>
            <pc:sldMk cId="1136366298" sldId="281"/>
            <ac:spMk id="10" creationId="{09C509D2-0C1A-47B8-89C1-D3AB17D45256}"/>
          </ac:spMkLst>
        </pc:spChg>
        <pc:spChg chg="add del">
          <ac:chgData name="Niamh McHugh" userId="0eafc52a-839a-42a7-9aec-62d0541de238" providerId="ADAL" clId="{5A2A0EE6-9926-49A0-A362-6BE5A7D252E3}" dt="2023-05-23T12:17:29.601" v="7036" actId="26606"/>
          <ac:spMkLst>
            <pc:docMk/>
            <pc:sldMk cId="1136366298" sldId="281"/>
            <ac:spMk id="11" creationId="{3FCFB1DE-0B7E-48CC-BA90-B2AB0889F9D6}"/>
          </ac:spMkLst>
        </pc:spChg>
        <pc:spChg chg="add del">
          <ac:chgData name="Niamh McHugh" userId="0eafc52a-839a-42a7-9aec-62d0541de238" providerId="ADAL" clId="{5A2A0EE6-9926-49A0-A362-6BE5A7D252E3}" dt="2023-05-23T12:17:29.601" v="7036" actId="26606"/>
          <ac:spMkLst>
            <pc:docMk/>
            <pc:sldMk cId="1136366298" sldId="281"/>
            <ac:spMk id="12" creationId="{2C61293E-6EBE-43EF-A52C-9BEBFD7679D4}"/>
          </ac:spMkLst>
        </pc:spChg>
        <pc:spChg chg="add del">
          <ac:chgData name="Niamh McHugh" userId="0eafc52a-839a-42a7-9aec-62d0541de238" providerId="ADAL" clId="{5A2A0EE6-9926-49A0-A362-6BE5A7D252E3}" dt="2023-05-23T14:12:23.727" v="8048"/>
          <ac:spMkLst>
            <pc:docMk/>
            <pc:sldMk cId="1136366298" sldId="281"/>
            <ac:spMk id="17" creationId="{2C61293E-6EBE-43EF-A52C-9BEBFD7679D4}"/>
          </ac:spMkLst>
        </pc:spChg>
        <pc:spChg chg="add del">
          <ac:chgData name="Niamh McHugh" userId="0eafc52a-839a-42a7-9aec-62d0541de238" providerId="ADAL" clId="{5A2A0EE6-9926-49A0-A362-6BE5A7D252E3}" dt="2023-05-23T14:12:23.727" v="8048"/>
          <ac:spMkLst>
            <pc:docMk/>
            <pc:sldMk cId="1136366298" sldId="281"/>
            <ac:spMk id="19" creationId="{3FCFB1DE-0B7E-48CC-BA90-B2AB0889F9D6}"/>
          </ac:spMkLst>
        </pc:spChg>
        <pc:picChg chg="add mod">
          <ac:chgData name="Niamh McHugh" userId="0eafc52a-839a-42a7-9aec-62d0541de238" providerId="ADAL" clId="{5A2A0EE6-9926-49A0-A362-6BE5A7D252E3}" dt="2023-05-23T14:30:54.191" v="8405" actId="26606"/>
          <ac:picMkLst>
            <pc:docMk/>
            <pc:sldMk cId="1136366298" sldId="281"/>
            <ac:picMk id="4" creationId="{C1A10DC8-478F-FAA1-6072-9AB215A7A33C}"/>
          </ac:picMkLst>
        </pc:picChg>
        <pc:picChg chg="add del">
          <ac:chgData name="Niamh McHugh" userId="0eafc52a-839a-42a7-9aec-62d0541de238" providerId="ADAL" clId="{5A2A0EE6-9926-49A0-A362-6BE5A7D252E3}" dt="2023-05-23T12:17:15.954" v="7032" actId="26606"/>
          <ac:picMkLst>
            <pc:docMk/>
            <pc:sldMk cId="1136366298" sldId="281"/>
            <ac:picMk id="5" creationId="{903151A4-D918-45D7-9278-C148C30BE67C}"/>
          </ac:picMkLst>
        </pc:picChg>
        <pc:picChg chg="add mod">
          <ac:chgData name="Niamh McHugh" userId="0eafc52a-839a-42a7-9aec-62d0541de238" providerId="ADAL" clId="{5A2A0EE6-9926-49A0-A362-6BE5A7D252E3}" dt="2023-05-23T14:30:54.191" v="8405" actId="26606"/>
          <ac:picMkLst>
            <pc:docMk/>
            <pc:sldMk cId="1136366298" sldId="281"/>
            <ac:picMk id="6" creationId="{FC8161D4-6B16-907E-75C3-B503333D9FC2}"/>
          </ac:picMkLst>
        </pc:picChg>
        <pc:picChg chg="add mod ord">
          <ac:chgData name="Niamh McHugh" userId="0eafc52a-839a-42a7-9aec-62d0541de238" providerId="ADAL" clId="{5A2A0EE6-9926-49A0-A362-6BE5A7D252E3}" dt="2023-05-23T14:30:54.191" v="8405" actId="26606"/>
          <ac:picMkLst>
            <pc:docMk/>
            <pc:sldMk cId="1136366298" sldId="281"/>
            <ac:picMk id="7" creationId="{61DA717B-FF8C-342B-9904-CED280882AE3}"/>
          </ac:picMkLst>
        </pc:picChg>
        <pc:picChg chg="add del">
          <ac:chgData name="Niamh McHugh" userId="0eafc52a-839a-42a7-9aec-62d0541de238" providerId="ADAL" clId="{5A2A0EE6-9926-49A0-A362-6BE5A7D252E3}" dt="2023-05-23T12:17:18.703" v="7034" actId="478"/>
          <ac:picMkLst>
            <pc:docMk/>
            <pc:sldMk cId="1136366298" sldId="281"/>
            <ac:picMk id="13" creationId="{A208F7B3-FB8C-DE08-375D-35CB79422B42}"/>
          </ac:picMkLst>
        </pc:picChg>
      </pc:sldChg>
      <pc:sldChg chg="addSp delSp modSp new mod ord setBg delDesignElem">
        <pc:chgData name="Niamh McHugh" userId="0eafc52a-839a-42a7-9aec-62d0541de238" providerId="ADAL" clId="{5A2A0EE6-9926-49A0-A362-6BE5A7D252E3}" dt="2023-05-24T08:54:19.357" v="8803"/>
        <pc:sldMkLst>
          <pc:docMk/>
          <pc:sldMk cId="1240633312" sldId="282"/>
        </pc:sldMkLst>
        <pc:spChg chg="mod">
          <ac:chgData name="Niamh McHugh" userId="0eafc52a-839a-42a7-9aec-62d0541de238" providerId="ADAL" clId="{5A2A0EE6-9926-49A0-A362-6BE5A7D252E3}" dt="2023-05-23T14:18:26.210" v="8186"/>
          <ac:spMkLst>
            <pc:docMk/>
            <pc:sldMk cId="1240633312" sldId="282"/>
            <ac:spMk id="2" creationId="{BBC0FD77-3CA0-3083-A83D-A9C3BE0F10C6}"/>
          </ac:spMkLst>
        </pc:spChg>
        <pc:spChg chg="mod ord">
          <ac:chgData name="Niamh McHugh" userId="0eafc52a-839a-42a7-9aec-62d0541de238" providerId="ADAL" clId="{5A2A0EE6-9926-49A0-A362-6BE5A7D252E3}" dt="2023-05-23T12:18:28.166" v="7044" actId="26606"/>
          <ac:spMkLst>
            <pc:docMk/>
            <pc:sldMk cId="1240633312" sldId="282"/>
            <ac:spMk id="3" creationId="{72861E3D-BC4A-CC4E-9BF8-A3472ECF2495}"/>
          </ac:spMkLst>
        </pc:spChg>
        <pc:spChg chg="add del">
          <ac:chgData name="Niamh McHugh" userId="0eafc52a-839a-42a7-9aec-62d0541de238" providerId="ADAL" clId="{5A2A0EE6-9926-49A0-A362-6BE5A7D252E3}" dt="2023-05-23T12:18:28.166" v="7044" actId="26606"/>
          <ac:spMkLst>
            <pc:docMk/>
            <pc:sldMk cId="1240633312" sldId="282"/>
            <ac:spMk id="9" creationId="{F13C74B1-5B17-4795-BED0-7140497B445A}"/>
          </ac:spMkLst>
        </pc:spChg>
        <pc:spChg chg="add del">
          <ac:chgData name="Niamh McHugh" userId="0eafc52a-839a-42a7-9aec-62d0541de238" providerId="ADAL" clId="{5A2A0EE6-9926-49A0-A362-6BE5A7D252E3}" dt="2023-05-23T12:18:28.166" v="7044" actId="26606"/>
          <ac:spMkLst>
            <pc:docMk/>
            <pc:sldMk cId="1240633312" sldId="282"/>
            <ac:spMk id="11" creationId="{D4974D33-8DC5-464E-8C6D-BE58F0669C17}"/>
          </ac:spMkLst>
        </pc:spChg>
        <pc:spChg chg="add del">
          <ac:chgData name="Niamh McHugh" userId="0eafc52a-839a-42a7-9aec-62d0541de238" providerId="ADAL" clId="{5A2A0EE6-9926-49A0-A362-6BE5A7D252E3}" dt="2023-05-23T14:12:23.727" v="8048"/>
          <ac:spMkLst>
            <pc:docMk/>
            <pc:sldMk cId="1240633312" sldId="282"/>
            <ac:spMk id="16" creationId="{8B3A2D1A-45FC-4F95-B150-1C13EF2F6D09}"/>
          </ac:spMkLst>
        </pc:spChg>
        <pc:spChg chg="add del">
          <ac:chgData name="Niamh McHugh" userId="0eafc52a-839a-42a7-9aec-62d0541de238" providerId="ADAL" clId="{5A2A0EE6-9926-49A0-A362-6BE5A7D252E3}" dt="2023-05-23T14:12:23.727" v="8048"/>
          <ac:spMkLst>
            <pc:docMk/>
            <pc:sldMk cId="1240633312" sldId="282"/>
            <ac:spMk id="18" creationId="{39C3C864-C625-4883-B868-9A4C470F4DD5}"/>
          </ac:spMkLst>
        </pc:spChg>
        <pc:picChg chg="add mod">
          <ac:chgData name="Niamh McHugh" userId="0eafc52a-839a-42a7-9aec-62d0541de238" providerId="ADAL" clId="{5A2A0EE6-9926-49A0-A362-6BE5A7D252E3}" dt="2023-05-23T12:18:28.166" v="7044" actId="26606"/>
          <ac:picMkLst>
            <pc:docMk/>
            <pc:sldMk cId="1240633312" sldId="282"/>
            <ac:picMk id="4" creationId="{7DE2367F-26F0-988D-EA00-9EF74F06E63A}"/>
          </ac:picMkLst>
        </pc:picChg>
        <pc:picChg chg="add del">
          <ac:chgData name="Niamh McHugh" userId="0eafc52a-839a-42a7-9aec-62d0541de238" providerId="ADAL" clId="{5A2A0EE6-9926-49A0-A362-6BE5A7D252E3}" dt="2023-05-23T12:18:10.713" v="7040" actId="478"/>
          <ac:picMkLst>
            <pc:docMk/>
            <pc:sldMk cId="1240633312" sldId="282"/>
            <ac:picMk id="5" creationId="{5DB5679E-7362-A550-C12B-3A6CF78F0D9D}"/>
          </ac:picMkLst>
        </pc:picChg>
      </pc:sldChg>
      <pc:sldChg chg="addSp delSp modSp new mod ord setBg modAnim delDesignElem">
        <pc:chgData name="Niamh McHugh" userId="0eafc52a-839a-42a7-9aec-62d0541de238" providerId="ADAL" clId="{5A2A0EE6-9926-49A0-A362-6BE5A7D252E3}" dt="2023-05-25T13:40:21.562" v="8824"/>
        <pc:sldMkLst>
          <pc:docMk/>
          <pc:sldMk cId="4189194133" sldId="283"/>
        </pc:sldMkLst>
        <pc:spChg chg="mod">
          <ac:chgData name="Niamh McHugh" userId="0eafc52a-839a-42a7-9aec-62d0541de238" providerId="ADAL" clId="{5A2A0EE6-9926-49A0-A362-6BE5A7D252E3}" dt="2023-05-23T14:18:21.703" v="8185"/>
          <ac:spMkLst>
            <pc:docMk/>
            <pc:sldMk cId="4189194133" sldId="283"/>
            <ac:spMk id="2" creationId="{4B87CEAE-AE99-0CD4-92C1-D3E49B2BE32D}"/>
          </ac:spMkLst>
        </pc:spChg>
        <pc:spChg chg="mod">
          <ac:chgData name="Niamh McHugh" userId="0eafc52a-839a-42a7-9aec-62d0541de238" providerId="ADAL" clId="{5A2A0EE6-9926-49A0-A362-6BE5A7D252E3}" dt="2023-05-23T12:18:39.579" v="7045" actId="26606"/>
          <ac:spMkLst>
            <pc:docMk/>
            <pc:sldMk cId="4189194133" sldId="283"/>
            <ac:spMk id="3" creationId="{BFC715AF-2ED9-EC6B-B615-03313B8A8777}"/>
          </ac:spMkLst>
        </pc:spChg>
        <pc:spChg chg="add del">
          <ac:chgData name="Niamh McHugh" userId="0eafc52a-839a-42a7-9aec-62d0541de238" providerId="ADAL" clId="{5A2A0EE6-9926-49A0-A362-6BE5A7D252E3}" dt="2023-05-23T12:18:54.315" v="7048" actId="26606"/>
          <ac:spMkLst>
            <pc:docMk/>
            <pc:sldMk cId="4189194133" sldId="283"/>
            <ac:spMk id="9" creationId="{F13C74B1-5B17-4795-BED0-7140497B445A}"/>
          </ac:spMkLst>
        </pc:spChg>
        <pc:spChg chg="add del">
          <ac:chgData name="Niamh McHugh" userId="0eafc52a-839a-42a7-9aec-62d0541de238" providerId="ADAL" clId="{5A2A0EE6-9926-49A0-A362-6BE5A7D252E3}" dt="2023-05-23T12:18:54.315" v="7048" actId="26606"/>
          <ac:spMkLst>
            <pc:docMk/>
            <pc:sldMk cId="4189194133" sldId="283"/>
            <ac:spMk id="11" creationId="{D4974D33-8DC5-464E-8C6D-BE58F0669C17}"/>
          </ac:spMkLst>
        </pc:spChg>
        <pc:spChg chg="add del">
          <ac:chgData name="Niamh McHugh" userId="0eafc52a-839a-42a7-9aec-62d0541de238" providerId="ADAL" clId="{5A2A0EE6-9926-49A0-A362-6BE5A7D252E3}" dt="2023-05-23T14:12:23.727" v="8048"/>
          <ac:spMkLst>
            <pc:docMk/>
            <pc:sldMk cId="4189194133" sldId="283"/>
            <ac:spMk id="16" creationId="{F13C74B1-5B17-4795-BED0-7140497B445A}"/>
          </ac:spMkLst>
        </pc:spChg>
        <pc:spChg chg="add del">
          <ac:chgData name="Niamh McHugh" userId="0eafc52a-839a-42a7-9aec-62d0541de238" providerId="ADAL" clId="{5A2A0EE6-9926-49A0-A362-6BE5A7D252E3}" dt="2023-05-23T14:12:23.727" v="8048"/>
          <ac:spMkLst>
            <pc:docMk/>
            <pc:sldMk cId="4189194133" sldId="283"/>
            <ac:spMk id="18" creationId="{D4974D33-8DC5-464E-8C6D-BE58F0669C17}"/>
          </ac:spMkLst>
        </pc:spChg>
        <pc:picChg chg="add mod">
          <ac:chgData name="Niamh McHugh" userId="0eafc52a-839a-42a7-9aec-62d0541de238" providerId="ADAL" clId="{5A2A0EE6-9926-49A0-A362-6BE5A7D252E3}" dt="2023-05-23T12:18:54.315" v="7048" actId="26606"/>
          <ac:picMkLst>
            <pc:docMk/>
            <pc:sldMk cId="4189194133" sldId="283"/>
            <ac:picMk id="4" creationId="{C08D1185-1450-E1E1-2610-F5561AB6150D}"/>
          </ac:picMkLst>
        </pc:picChg>
        <pc:picChg chg="add del">
          <ac:chgData name="Niamh McHugh" userId="0eafc52a-839a-42a7-9aec-62d0541de238" providerId="ADAL" clId="{5A2A0EE6-9926-49A0-A362-6BE5A7D252E3}" dt="2023-05-23T12:18:47.114" v="7046" actId="478"/>
          <ac:picMkLst>
            <pc:docMk/>
            <pc:sldMk cId="4189194133" sldId="283"/>
            <ac:picMk id="5" creationId="{0DB83D47-9182-BE15-6D0E-E979A0F2E8A9}"/>
          </ac:picMkLst>
        </pc:picChg>
      </pc:sldChg>
      <pc:sldChg chg="addSp modSp new del mod">
        <pc:chgData name="Niamh McHugh" userId="0eafc52a-839a-42a7-9aec-62d0541de238" providerId="ADAL" clId="{5A2A0EE6-9926-49A0-A362-6BE5A7D252E3}" dt="2023-05-23T14:32:49.669" v="8446" actId="47"/>
        <pc:sldMkLst>
          <pc:docMk/>
          <pc:sldMk cId="911764441" sldId="284"/>
        </pc:sldMkLst>
        <pc:spChg chg="mod">
          <ac:chgData name="Niamh McHugh" userId="0eafc52a-839a-42a7-9aec-62d0541de238" providerId="ADAL" clId="{5A2A0EE6-9926-49A0-A362-6BE5A7D252E3}" dt="2023-05-23T14:21:27.347" v="8355"/>
          <ac:spMkLst>
            <pc:docMk/>
            <pc:sldMk cId="911764441" sldId="284"/>
            <ac:spMk id="2" creationId="{7F8F357E-4980-26E0-B276-059DE516C606}"/>
          </ac:spMkLst>
        </pc:spChg>
        <pc:spChg chg="mod">
          <ac:chgData name="Niamh McHugh" userId="0eafc52a-839a-42a7-9aec-62d0541de238" providerId="ADAL" clId="{5A2A0EE6-9926-49A0-A362-6BE5A7D252E3}" dt="2023-05-23T14:15:13.013" v="8177" actId="255"/>
          <ac:spMkLst>
            <pc:docMk/>
            <pc:sldMk cId="911764441" sldId="284"/>
            <ac:spMk id="3" creationId="{828B5115-3773-931D-BC1D-DCF7B4EA0E6A}"/>
          </ac:spMkLst>
        </pc:spChg>
        <pc:picChg chg="add mod">
          <ac:chgData name="Niamh McHugh" userId="0eafc52a-839a-42a7-9aec-62d0541de238" providerId="ADAL" clId="{5A2A0EE6-9926-49A0-A362-6BE5A7D252E3}" dt="2023-05-23T14:13:07.807" v="8058" actId="14100"/>
          <ac:picMkLst>
            <pc:docMk/>
            <pc:sldMk cId="911764441" sldId="284"/>
            <ac:picMk id="8194" creationId="{6ABCF9D6-79D7-B523-5726-A61F81C5FD71}"/>
          </ac:picMkLst>
        </pc:picChg>
        <pc:picChg chg="add mod">
          <ac:chgData name="Niamh McHugh" userId="0eafc52a-839a-42a7-9aec-62d0541de238" providerId="ADAL" clId="{5A2A0EE6-9926-49A0-A362-6BE5A7D252E3}" dt="2023-05-23T14:13:01.463" v="8056" actId="14100"/>
          <ac:picMkLst>
            <pc:docMk/>
            <pc:sldMk cId="911764441" sldId="284"/>
            <ac:picMk id="8196" creationId="{5C9A1166-13DB-E9DA-3924-C4BBB7E963F7}"/>
          </ac:picMkLst>
        </pc:picChg>
        <pc:picChg chg="add mod">
          <ac:chgData name="Niamh McHugh" userId="0eafc52a-839a-42a7-9aec-62d0541de238" providerId="ADAL" clId="{5A2A0EE6-9926-49A0-A362-6BE5A7D252E3}" dt="2023-05-23T14:13:12.154" v="8059" actId="14100"/>
          <ac:picMkLst>
            <pc:docMk/>
            <pc:sldMk cId="911764441" sldId="284"/>
            <ac:picMk id="8198" creationId="{96E33FC2-4ACE-B592-986A-3FFEDB5C392F}"/>
          </ac:picMkLst>
        </pc:picChg>
      </pc:sldChg>
      <pc:sldChg chg="new add del">
        <pc:chgData name="Niamh McHugh" userId="0eafc52a-839a-42a7-9aec-62d0541de238" providerId="ADAL" clId="{5A2A0EE6-9926-49A0-A362-6BE5A7D252E3}" dt="2023-05-18T08:51:41.024" v="1063" actId="47"/>
        <pc:sldMkLst>
          <pc:docMk/>
          <pc:sldMk cId="3202835235" sldId="284"/>
        </pc:sldMkLst>
      </pc:sldChg>
      <pc:sldChg chg="new del">
        <pc:chgData name="Niamh McHugh" userId="0eafc52a-839a-42a7-9aec-62d0541de238" providerId="ADAL" clId="{5A2A0EE6-9926-49A0-A362-6BE5A7D252E3}" dt="2023-05-18T08:51:33.870" v="1060" actId="680"/>
        <pc:sldMkLst>
          <pc:docMk/>
          <pc:sldMk cId="889762559" sldId="285"/>
        </pc:sldMkLst>
      </pc:sldChg>
      <pc:sldChg chg="new del">
        <pc:chgData name="Niamh McHugh" userId="0eafc52a-839a-42a7-9aec-62d0541de238" providerId="ADAL" clId="{5A2A0EE6-9926-49A0-A362-6BE5A7D252E3}" dt="2023-05-23T09:37:27.610" v="6905" actId="680"/>
        <pc:sldMkLst>
          <pc:docMk/>
          <pc:sldMk cId="1469231867" sldId="285"/>
        </pc:sldMkLst>
      </pc:sldChg>
      <pc:sldChg chg="addSp delSp modSp new mod ord setBg delDesignElem">
        <pc:chgData name="Niamh McHugh" userId="0eafc52a-839a-42a7-9aec-62d0541de238" providerId="ADAL" clId="{5A2A0EE6-9926-49A0-A362-6BE5A7D252E3}" dt="2023-05-24T08:54:29.247" v="8811"/>
        <pc:sldMkLst>
          <pc:docMk/>
          <pc:sldMk cId="2908937961" sldId="285"/>
        </pc:sldMkLst>
        <pc:spChg chg="mod">
          <ac:chgData name="Niamh McHugh" userId="0eafc52a-839a-42a7-9aec-62d0541de238" providerId="ADAL" clId="{5A2A0EE6-9926-49A0-A362-6BE5A7D252E3}" dt="2023-05-23T14:31:12.914" v="8407" actId="26606"/>
          <ac:spMkLst>
            <pc:docMk/>
            <pc:sldMk cId="2908937961" sldId="285"/>
            <ac:spMk id="2" creationId="{AE8399CF-2E37-00EA-6886-9931CE0D1149}"/>
          </ac:spMkLst>
        </pc:spChg>
        <pc:spChg chg="add del mod ord">
          <ac:chgData name="Niamh McHugh" userId="0eafc52a-839a-42a7-9aec-62d0541de238" providerId="ADAL" clId="{5A2A0EE6-9926-49A0-A362-6BE5A7D252E3}" dt="2023-05-23T14:48:50.021" v="8742" actId="255"/>
          <ac:spMkLst>
            <pc:docMk/>
            <pc:sldMk cId="2908937961" sldId="285"/>
            <ac:spMk id="3" creationId="{9FA16474-4910-AE4E-DF51-A97691E7D5F6}"/>
          </ac:spMkLst>
        </pc:spChg>
        <pc:spChg chg="add del mod">
          <ac:chgData name="Niamh McHugh" userId="0eafc52a-839a-42a7-9aec-62d0541de238" providerId="ADAL" clId="{5A2A0EE6-9926-49A0-A362-6BE5A7D252E3}" dt="2023-05-23T14:01:38.358" v="7910" actId="478"/>
          <ac:spMkLst>
            <pc:docMk/>
            <pc:sldMk cId="2908937961" sldId="285"/>
            <ac:spMk id="4" creationId="{09F58010-D8FB-1E6C-DB62-255881743E96}"/>
          </ac:spMkLst>
        </pc:spChg>
        <pc:spChg chg="add del mod">
          <ac:chgData name="Niamh McHugh" userId="0eafc52a-839a-42a7-9aec-62d0541de238" providerId="ADAL" clId="{5A2A0EE6-9926-49A0-A362-6BE5A7D252E3}" dt="2023-05-23T14:02:41.163" v="7966" actId="478"/>
          <ac:spMkLst>
            <pc:docMk/>
            <pc:sldMk cId="2908937961" sldId="285"/>
            <ac:spMk id="6" creationId="{20A1F09E-9ED7-C33D-3071-58C59E2594FB}"/>
          </ac:spMkLst>
        </pc:spChg>
        <pc:spChg chg="add">
          <ac:chgData name="Niamh McHugh" userId="0eafc52a-839a-42a7-9aec-62d0541de238" providerId="ADAL" clId="{5A2A0EE6-9926-49A0-A362-6BE5A7D252E3}" dt="2023-05-23T14:31:12.914" v="8407" actId="26606"/>
          <ac:spMkLst>
            <pc:docMk/>
            <pc:sldMk cId="2908937961" sldId="285"/>
            <ac:spMk id="7178" creationId="{09C509D2-0C1A-47B8-89C1-D3AB17D45256}"/>
          </ac:spMkLst>
        </pc:spChg>
        <pc:spChg chg="add del">
          <ac:chgData name="Niamh McHugh" userId="0eafc52a-839a-42a7-9aec-62d0541de238" providerId="ADAL" clId="{5A2A0EE6-9926-49A0-A362-6BE5A7D252E3}" dt="2023-05-23T14:03:38.001" v="7971" actId="26606"/>
          <ac:spMkLst>
            <pc:docMk/>
            <pc:sldMk cId="2908937961" sldId="285"/>
            <ac:spMk id="7181" creationId="{5EBC18B6-E5C3-4AD1-97A4-E6A3477A0BB9}"/>
          </ac:spMkLst>
        </pc:spChg>
        <pc:spChg chg="add del">
          <ac:chgData name="Niamh McHugh" userId="0eafc52a-839a-42a7-9aec-62d0541de238" providerId="ADAL" clId="{5A2A0EE6-9926-49A0-A362-6BE5A7D252E3}" dt="2023-05-23T14:03:38.001" v="7971" actId="26606"/>
          <ac:spMkLst>
            <pc:docMk/>
            <pc:sldMk cId="2908937961" sldId="285"/>
            <ac:spMk id="7183" creationId="{136A4AB6-B72B-4CC6-ADCF-BE807B6C3D71}"/>
          </ac:spMkLst>
        </pc:spChg>
        <pc:spChg chg="add del">
          <ac:chgData name="Niamh McHugh" userId="0eafc52a-839a-42a7-9aec-62d0541de238" providerId="ADAL" clId="{5A2A0EE6-9926-49A0-A362-6BE5A7D252E3}" dt="2023-05-23T14:03:38.001" v="7971" actId="26606"/>
          <ac:spMkLst>
            <pc:docMk/>
            <pc:sldMk cId="2908937961" sldId="285"/>
            <ac:spMk id="7185" creationId="{B35D540D-9486-4236-952A-F72DC52D79BF}"/>
          </ac:spMkLst>
        </pc:spChg>
        <pc:spChg chg="add del">
          <ac:chgData name="Niamh McHugh" userId="0eafc52a-839a-42a7-9aec-62d0541de238" providerId="ADAL" clId="{5A2A0EE6-9926-49A0-A362-6BE5A7D252E3}" dt="2023-05-23T14:12:23.727" v="8048"/>
          <ac:spMkLst>
            <pc:docMk/>
            <pc:sldMk cId="2908937961" sldId="285"/>
            <ac:spMk id="7187" creationId="{B3684CCF-CEBB-4D8E-A366-95E43D4C790B}"/>
          </ac:spMkLst>
        </pc:spChg>
        <pc:spChg chg="add del">
          <ac:chgData name="Niamh McHugh" userId="0eafc52a-839a-42a7-9aec-62d0541de238" providerId="ADAL" clId="{5A2A0EE6-9926-49A0-A362-6BE5A7D252E3}" dt="2023-05-23T14:12:23.727" v="8048"/>
          <ac:spMkLst>
            <pc:docMk/>
            <pc:sldMk cId="2908937961" sldId="285"/>
            <ac:spMk id="7188" creationId="{70BEB1E7-2F88-40BC-B73D-42E5B6F80BFC}"/>
          </ac:spMkLst>
        </pc:spChg>
        <pc:picChg chg="add del mod">
          <ac:chgData name="Niamh McHugh" userId="0eafc52a-839a-42a7-9aec-62d0541de238" providerId="ADAL" clId="{5A2A0EE6-9926-49A0-A362-6BE5A7D252E3}" dt="2023-05-23T14:01:39.945" v="7913"/>
          <ac:picMkLst>
            <pc:docMk/>
            <pc:sldMk cId="2908937961" sldId="285"/>
            <ac:picMk id="7170" creationId="{16CDA940-A8E9-1DE3-CC9F-DA1AEB1CCA43}"/>
          </ac:picMkLst>
        </pc:picChg>
        <pc:picChg chg="add mod ord">
          <ac:chgData name="Niamh McHugh" userId="0eafc52a-839a-42a7-9aec-62d0541de238" providerId="ADAL" clId="{5A2A0EE6-9926-49A0-A362-6BE5A7D252E3}" dt="2023-05-23T14:31:12.914" v="8407" actId="26606"/>
          <ac:picMkLst>
            <pc:docMk/>
            <pc:sldMk cId="2908937961" sldId="285"/>
            <ac:picMk id="7172" creationId="{1FED16EF-883A-9AEE-75D9-2582A3DBD65A}"/>
          </ac:picMkLst>
        </pc:picChg>
        <pc:picChg chg="add mod">
          <ac:chgData name="Niamh McHugh" userId="0eafc52a-839a-42a7-9aec-62d0541de238" providerId="ADAL" clId="{5A2A0EE6-9926-49A0-A362-6BE5A7D252E3}" dt="2023-05-23T14:31:12.914" v="8407" actId="26606"/>
          <ac:picMkLst>
            <pc:docMk/>
            <pc:sldMk cId="2908937961" sldId="285"/>
            <ac:picMk id="7174" creationId="{EAC96805-452E-1000-D4AB-E6C81B731B1F}"/>
          </ac:picMkLst>
        </pc:picChg>
        <pc:picChg chg="add mod ord">
          <ac:chgData name="Niamh McHugh" userId="0eafc52a-839a-42a7-9aec-62d0541de238" providerId="ADAL" clId="{5A2A0EE6-9926-49A0-A362-6BE5A7D252E3}" dt="2023-05-23T14:31:12.914" v="8407" actId="26606"/>
          <ac:picMkLst>
            <pc:docMk/>
            <pc:sldMk cId="2908937961" sldId="285"/>
            <ac:picMk id="7176" creationId="{8C23560C-BB62-D600-5D6B-D29065F511C8}"/>
          </ac:picMkLst>
        </pc:picChg>
      </pc:sldChg>
      <pc:sldChg chg="addSp delSp modSp new mod ord setBg modClrScheme chgLayout">
        <pc:chgData name="Niamh McHugh" userId="0eafc52a-839a-42a7-9aec-62d0541de238" providerId="ADAL" clId="{5A2A0EE6-9926-49A0-A362-6BE5A7D252E3}" dt="2023-05-23T14:33:21.347" v="8453" actId="255"/>
        <pc:sldMkLst>
          <pc:docMk/>
          <pc:sldMk cId="668100473" sldId="286"/>
        </pc:sldMkLst>
        <pc:spChg chg="add mod">
          <ac:chgData name="Niamh McHugh" userId="0eafc52a-839a-42a7-9aec-62d0541de238" providerId="ADAL" clId="{5A2A0EE6-9926-49A0-A362-6BE5A7D252E3}" dt="2023-05-23T14:33:07.452" v="8451" actId="26606"/>
          <ac:spMkLst>
            <pc:docMk/>
            <pc:sldMk cId="668100473" sldId="286"/>
            <ac:spMk id="2" creationId="{6D59B7CA-9B31-21F2-B155-C368EC5AC53E}"/>
          </ac:spMkLst>
        </pc:spChg>
        <pc:spChg chg="add mod ord">
          <ac:chgData name="Niamh McHugh" userId="0eafc52a-839a-42a7-9aec-62d0541de238" providerId="ADAL" clId="{5A2A0EE6-9926-49A0-A362-6BE5A7D252E3}" dt="2023-05-23T14:33:21.347" v="8453" actId="255"/>
          <ac:spMkLst>
            <pc:docMk/>
            <pc:sldMk cId="668100473" sldId="286"/>
            <ac:spMk id="3" creationId="{072D97F9-DEE2-0E0A-F4BA-12B8C9C4B53B}"/>
          </ac:spMkLst>
        </pc:spChg>
        <pc:spChg chg="add del">
          <ac:chgData name="Niamh McHugh" userId="0eafc52a-839a-42a7-9aec-62d0541de238" providerId="ADAL" clId="{5A2A0EE6-9926-49A0-A362-6BE5A7D252E3}" dt="2023-05-23T14:33:07.440" v="8450" actId="26606"/>
          <ac:spMkLst>
            <pc:docMk/>
            <pc:sldMk cId="668100473" sldId="286"/>
            <ac:spMk id="11" creationId="{AD96FDFD-4E42-4A06-B8B5-768A1DB9C2A9}"/>
          </ac:spMkLst>
        </pc:spChg>
        <pc:spChg chg="add">
          <ac:chgData name="Niamh McHugh" userId="0eafc52a-839a-42a7-9aec-62d0541de238" providerId="ADAL" clId="{5A2A0EE6-9926-49A0-A362-6BE5A7D252E3}" dt="2023-05-23T14:33:07.452" v="8451" actId="26606"/>
          <ac:spMkLst>
            <pc:docMk/>
            <pc:sldMk cId="668100473" sldId="286"/>
            <ac:spMk id="13" creationId="{2ABE1108-6423-4E53-85A1-817683043C77}"/>
          </ac:spMkLst>
        </pc:spChg>
        <pc:picChg chg="add mod ord">
          <ac:chgData name="Niamh McHugh" userId="0eafc52a-839a-42a7-9aec-62d0541de238" providerId="ADAL" clId="{5A2A0EE6-9926-49A0-A362-6BE5A7D252E3}" dt="2023-05-23T14:33:07.452" v="8451" actId="26606"/>
          <ac:picMkLst>
            <pc:docMk/>
            <pc:sldMk cId="668100473" sldId="286"/>
            <ac:picMk id="4" creationId="{E7C36FED-B7DE-5FB4-7945-32433CB8045D}"/>
          </ac:picMkLst>
        </pc:picChg>
        <pc:picChg chg="add mod">
          <ac:chgData name="Niamh McHugh" userId="0eafc52a-839a-42a7-9aec-62d0541de238" providerId="ADAL" clId="{5A2A0EE6-9926-49A0-A362-6BE5A7D252E3}" dt="2023-05-23T14:33:07.452" v="8451" actId="26606"/>
          <ac:picMkLst>
            <pc:docMk/>
            <pc:sldMk cId="668100473" sldId="286"/>
            <ac:picMk id="5" creationId="{5AB94B45-56B2-A3A9-8DD8-500CF0688D64}"/>
          </ac:picMkLst>
        </pc:picChg>
        <pc:picChg chg="add mod">
          <ac:chgData name="Niamh McHugh" userId="0eafc52a-839a-42a7-9aec-62d0541de238" providerId="ADAL" clId="{5A2A0EE6-9926-49A0-A362-6BE5A7D252E3}" dt="2023-05-23T14:33:07.452" v="8451" actId="26606"/>
          <ac:picMkLst>
            <pc:docMk/>
            <pc:sldMk cId="668100473" sldId="286"/>
            <ac:picMk id="6" creationId="{B57C22DD-E723-A221-230F-7452C327B47E}"/>
          </ac:picMkLst>
        </pc:picChg>
      </pc:sldChg>
      <pc:sldChg chg="new del">
        <pc:chgData name="Niamh McHugh" userId="0eafc52a-839a-42a7-9aec-62d0541de238" providerId="ADAL" clId="{5A2A0EE6-9926-49A0-A362-6BE5A7D252E3}" dt="2023-05-18T08:51:33.658" v="1059" actId="680"/>
        <pc:sldMkLst>
          <pc:docMk/>
          <pc:sldMk cId="1210585402" sldId="286"/>
        </pc:sldMkLst>
      </pc:sldChg>
      <pc:sldChg chg="new add del">
        <pc:chgData name="Niamh McHugh" userId="0eafc52a-839a-42a7-9aec-62d0541de238" providerId="ADAL" clId="{5A2A0EE6-9926-49A0-A362-6BE5A7D252E3}" dt="2023-05-23T09:37:26.491" v="6904" actId="680"/>
        <pc:sldMkLst>
          <pc:docMk/>
          <pc:sldMk cId="4254436171" sldId="286"/>
        </pc:sldMkLst>
      </pc:sldChg>
      <pc:sldChg chg="addSp delSp modSp new mod ord setBg">
        <pc:chgData name="Niamh McHugh" userId="0eafc52a-839a-42a7-9aec-62d0541de238" providerId="ADAL" clId="{5A2A0EE6-9926-49A0-A362-6BE5A7D252E3}" dt="2023-05-24T08:54:09.311" v="8801"/>
        <pc:sldMkLst>
          <pc:docMk/>
          <pc:sldMk cId="147824574" sldId="287"/>
        </pc:sldMkLst>
        <pc:spChg chg="mod ord">
          <ac:chgData name="Niamh McHugh" userId="0eafc52a-839a-42a7-9aec-62d0541de238" providerId="ADAL" clId="{5A2A0EE6-9926-49A0-A362-6BE5A7D252E3}" dt="2023-05-24T08:53:47.309" v="8799" actId="207"/>
          <ac:spMkLst>
            <pc:docMk/>
            <pc:sldMk cId="147824574" sldId="287"/>
            <ac:spMk id="2" creationId="{E5FBBC69-FEE2-333F-8AFF-4DC1BB9CF5C6}"/>
          </ac:spMkLst>
        </pc:spChg>
        <pc:spChg chg="mod ord">
          <ac:chgData name="Niamh McHugh" userId="0eafc52a-839a-42a7-9aec-62d0541de238" providerId="ADAL" clId="{5A2A0EE6-9926-49A0-A362-6BE5A7D252E3}" dt="2023-05-24T08:53:42.261" v="8797" actId="207"/>
          <ac:spMkLst>
            <pc:docMk/>
            <pc:sldMk cId="147824574" sldId="287"/>
            <ac:spMk id="3" creationId="{25BBFD73-CB7B-E8FF-86CA-997E334FBBDE}"/>
          </ac:spMkLst>
        </pc:spChg>
        <pc:spChg chg="add del">
          <ac:chgData name="Niamh McHugh" userId="0eafc52a-839a-42a7-9aec-62d0541de238" providerId="ADAL" clId="{5A2A0EE6-9926-49A0-A362-6BE5A7D252E3}" dt="2023-05-24T08:53:30.681" v="8794" actId="26606"/>
          <ac:spMkLst>
            <pc:docMk/>
            <pc:sldMk cId="147824574" sldId="287"/>
            <ac:spMk id="10" creationId="{3D5FBB81-B61B-416A-8F5D-A8DDF62530F1}"/>
          </ac:spMkLst>
        </pc:spChg>
        <pc:spChg chg="add del">
          <ac:chgData name="Niamh McHugh" userId="0eafc52a-839a-42a7-9aec-62d0541de238" providerId="ADAL" clId="{5A2A0EE6-9926-49A0-A362-6BE5A7D252E3}" dt="2023-05-24T08:53:30.681" v="8794" actId="26606"/>
          <ac:spMkLst>
            <pc:docMk/>
            <pc:sldMk cId="147824574" sldId="287"/>
            <ac:spMk id="12" creationId="{40C0D7D4-D83D-4C58-87D1-955F0A9173D7}"/>
          </ac:spMkLst>
        </pc:spChg>
        <pc:spChg chg="add del">
          <ac:chgData name="Niamh McHugh" userId="0eafc52a-839a-42a7-9aec-62d0541de238" providerId="ADAL" clId="{5A2A0EE6-9926-49A0-A362-6BE5A7D252E3}" dt="2023-05-24T08:53:30.681" v="8794" actId="26606"/>
          <ac:spMkLst>
            <pc:docMk/>
            <pc:sldMk cId="147824574" sldId="287"/>
            <ac:spMk id="14" creationId="{F07A86F0-54F8-4B8C-87A5-96127C0E18A6}"/>
          </ac:spMkLst>
        </pc:spChg>
        <pc:spChg chg="add del">
          <ac:chgData name="Niamh McHugh" userId="0eafc52a-839a-42a7-9aec-62d0541de238" providerId="ADAL" clId="{5A2A0EE6-9926-49A0-A362-6BE5A7D252E3}" dt="2023-05-24T08:53:30.681" v="8794" actId="26606"/>
          <ac:spMkLst>
            <pc:docMk/>
            <pc:sldMk cId="147824574" sldId="287"/>
            <ac:spMk id="16" creationId="{15F9A324-404E-4C5D-AFF0-C5D0D84182B0}"/>
          </ac:spMkLst>
        </pc:spChg>
        <pc:spChg chg="add">
          <ac:chgData name="Niamh McHugh" userId="0eafc52a-839a-42a7-9aec-62d0541de238" providerId="ADAL" clId="{5A2A0EE6-9926-49A0-A362-6BE5A7D252E3}" dt="2023-05-24T08:53:30.713" v="8795" actId="26606"/>
          <ac:spMkLst>
            <pc:docMk/>
            <pc:sldMk cId="147824574" sldId="287"/>
            <ac:spMk id="18" creationId="{4BA40F49-6490-49E1-AB89-4B5946083154}"/>
          </ac:spMkLst>
        </pc:spChg>
        <pc:grpChg chg="add">
          <ac:chgData name="Niamh McHugh" userId="0eafc52a-839a-42a7-9aec-62d0541de238" providerId="ADAL" clId="{5A2A0EE6-9926-49A0-A362-6BE5A7D252E3}" dt="2023-05-24T08:53:30.713" v="8795" actId="26606"/>
          <ac:grpSpMkLst>
            <pc:docMk/>
            <pc:sldMk cId="147824574" sldId="287"/>
            <ac:grpSpMk id="19" creationId="{DC406F5B-6AB1-4F59-BBBB-3488A390D783}"/>
          </ac:grpSpMkLst>
        </pc:grpChg>
        <pc:picChg chg="add mod">
          <ac:chgData name="Niamh McHugh" userId="0eafc52a-839a-42a7-9aec-62d0541de238" providerId="ADAL" clId="{5A2A0EE6-9926-49A0-A362-6BE5A7D252E3}" dt="2023-05-24T08:53:30.713" v="8795" actId="26606"/>
          <ac:picMkLst>
            <pc:docMk/>
            <pc:sldMk cId="147824574" sldId="287"/>
            <ac:picMk id="4" creationId="{1CF10525-F4E5-F9DD-C4D9-98017A539A2B}"/>
          </ac:picMkLst>
        </pc:picChg>
        <pc:picChg chg="add mod">
          <ac:chgData name="Niamh McHugh" userId="0eafc52a-839a-42a7-9aec-62d0541de238" providerId="ADAL" clId="{5A2A0EE6-9926-49A0-A362-6BE5A7D252E3}" dt="2023-05-24T08:53:30.713" v="8795" actId="26606"/>
          <ac:picMkLst>
            <pc:docMk/>
            <pc:sldMk cId="147824574" sldId="287"/>
            <ac:picMk id="5" creationId="{87169F74-5BD7-1914-7FBA-1DB4B75C9820}"/>
          </ac:picMkLst>
        </pc:picChg>
        <pc:picChg chg="add del mod">
          <ac:chgData name="Niamh McHugh" userId="0eafc52a-839a-42a7-9aec-62d0541de238" providerId="ADAL" clId="{5A2A0EE6-9926-49A0-A362-6BE5A7D252E3}" dt="2023-05-24T08:53:21.025" v="8792" actId="478"/>
          <ac:picMkLst>
            <pc:docMk/>
            <pc:sldMk cId="147824574" sldId="287"/>
            <ac:picMk id="6" creationId="{404AD3C9-5F6E-714F-1EE3-DCA2EA708188}"/>
          </ac:picMkLst>
        </pc:picChg>
      </pc:sldChg>
      <pc:sldChg chg="new del">
        <pc:chgData name="Niamh McHugh" userId="0eafc52a-839a-42a7-9aec-62d0541de238" providerId="ADAL" clId="{5A2A0EE6-9926-49A0-A362-6BE5A7D252E3}" dt="2023-05-18T08:51:33.393" v="1058" actId="680"/>
        <pc:sldMkLst>
          <pc:docMk/>
          <pc:sldMk cId="543133269" sldId="287"/>
        </pc:sldMkLst>
      </pc:sldChg>
      <pc:sldChg chg="new add del">
        <pc:chgData name="Niamh McHugh" userId="0eafc52a-839a-42a7-9aec-62d0541de238" providerId="ADAL" clId="{5A2A0EE6-9926-49A0-A362-6BE5A7D252E3}" dt="2023-05-18T08:51:33.157" v="1057" actId="680"/>
        <pc:sldMkLst>
          <pc:docMk/>
          <pc:sldMk cId="2815863690" sldId="288"/>
        </pc:sldMkLst>
      </pc:sldChg>
      <pc:sldChg chg="new add del">
        <pc:chgData name="Niamh McHugh" userId="0eafc52a-839a-42a7-9aec-62d0541de238" providerId="ADAL" clId="{5A2A0EE6-9926-49A0-A362-6BE5A7D252E3}" dt="2023-05-18T08:51:32.915" v="1056" actId="680"/>
        <pc:sldMkLst>
          <pc:docMk/>
          <pc:sldMk cId="3689126107" sldId="289"/>
        </pc:sldMkLst>
      </pc:sldChg>
      <pc:sldChg chg="new add del">
        <pc:chgData name="Niamh McHugh" userId="0eafc52a-839a-42a7-9aec-62d0541de238" providerId="ADAL" clId="{5A2A0EE6-9926-49A0-A362-6BE5A7D252E3}" dt="2023-05-18T08:51:32.393" v="1055" actId="680"/>
        <pc:sldMkLst>
          <pc:docMk/>
          <pc:sldMk cId="2660309947" sldId="290"/>
        </pc:sldMkLst>
      </pc:sldChg>
      <pc:sldChg chg="modSp new add del mod">
        <pc:chgData name="Niamh McHugh" userId="0eafc52a-839a-42a7-9aec-62d0541de238" providerId="ADAL" clId="{5A2A0EE6-9926-49A0-A362-6BE5A7D252E3}" dt="2023-05-18T08:51:32.162" v="1054" actId="680"/>
        <pc:sldMkLst>
          <pc:docMk/>
          <pc:sldMk cId="3203894497" sldId="291"/>
        </pc:sldMkLst>
        <pc:spChg chg="mod">
          <ac:chgData name="Niamh McHugh" userId="0eafc52a-839a-42a7-9aec-62d0541de238" providerId="ADAL" clId="{5A2A0EE6-9926-49A0-A362-6BE5A7D252E3}" dt="2023-05-18T08:51:31.966" v="1053" actId="20577"/>
          <ac:spMkLst>
            <pc:docMk/>
            <pc:sldMk cId="3203894497" sldId="291"/>
            <ac:spMk id="3" creationId="{700AB04E-0C4F-D2A5-442B-8820FD744E04}"/>
          </ac:spMkLst>
        </pc:spChg>
      </pc:sldChg>
      <pc:sldMasterChg chg="add del setBg addSldLayout delSldLayout">
        <pc:chgData name="Niamh McHugh" userId="0eafc52a-839a-42a7-9aec-62d0541de238" providerId="ADAL" clId="{5A2A0EE6-9926-49A0-A362-6BE5A7D252E3}" dt="2023-05-23T12:14:56.618" v="7012"/>
        <pc:sldMasterMkLst>
          <pc:docMk/>
          <pc:sldMasterMk cId="0" sldId="2147483648"/>
        </pc:sldMasterMkLst>
        <pc:sldLayoutChg chg="add del">
          <pc:chgData name="Niamh McHugh" userId="0eafc52a-839a-42a7-9aec-62d0541de238" providerId="ADAL" clId="{5A2A0EE6-9926-49A0-A362-6BE5A7D252E3}" dt="2023-05-18T08:51:28.237" v="1042" actId="47"/>
          <pc:sldLayoutMkLst>
            <pc:docMk/>
            <pc:sldMasterMk cId="0" sldId="2147483648"/>
            <pc:sldLayoutMk cId="1246354672" sldId="2147483655"/>
          </pc:sldLayoutMkLst>
        </pc:sldLayoutChg>
        <pc:sldLayoutChg chg="add del">
          <pc:chgData name="Niamh McHugh" userId="0eafc52a-839a-42a7-9aec-62d0541de238" providerId="ADAL" clId="{5A2A0EE6-9926-49A0-A362-6BE5A7D252E3}" dt="2023-05-18T08:51:28.237" v="1042" actId="47"/>
          <pc:sldLayoutMkLst>
            <pc:docMk/>
            <pc:sldMasterMk cId="0" sldId="2147483648"/>
            <pc:sldLayoutMk cId="1127542443" sldId="2147483656"/>
          </pc:sldLayoutMkLst>
        </pc:sldLayoutChg>
        <pc:sldLayoutChg chg="add del">
          <pc:chgData name="Niamh McHugh" userId="0eafc52a-839a-42a7-9aec-62d0541de238" providerId="ADAL" clId="{5A2A0EE6-9926-49A0-A362-6BE5A7D252E3}" dt="2023-05-18T08:51:28.237" v="1042" actId="47"/>
          <pc:sldLayoutMkLst>
            <pc:docMk/>
            <pc:sldMasterMk cId="0" sldId="2147483648"/>
            <pc:sldLayoutMk cId="682841705" sldId="2147483657"/>
          </pc:sldLayoutMkLst>
        </pc:sldLayoutChg>
        <pc:sldLayoutChg chg="add del">
          <pc:chgData name="Niamh McHugh" userId="0eafc52a-839a-42a7-9aec-62d0541de238" providerId="ADAL" clId="{5A2A0EE6-9926-49A0-A362-6BE5A7D252E3}" dt="2023-05-18T08:51:28.237" v="1042" actId="47"/>
          <pc:sldLayoutMkLst>
            <pc:docMk/>
            <pc:sldMasterMk cId="0" sldId="2147483648"/>
            <pc:sldLayoutMk cId="2458580975" sldId="2147483658"/>
          </pc:sldLayoutMkLst>
        </pc:sldLayoutChg>
        <pc:sldLayoutChg chg="add del">
          <pc:chgData name="Niamh McHugh" userId="0eafc52a-839a-42a7-9aec-62d0541de238" providerId="ADAL" clId="{5A2A0EE6-9926-49A0-A362-6BE5A7D252E3}" dt="2023-05-18T08:51:28.237" v="1042" actId="47"/>
          <pc:sldLayoutMkLst>
            <pc:docMk/>
            <pc:sldMasterMk cId="0" sldId="2147483648"/>
            <pc:sldLayoutMk cId="95300194" sldId="2147483659"/>
          </pc:sldLayoutMkLst>
        </pc:sldLayoutChg>
        <pc:sldLayoutChg chg="add del">
          <pc:chgData name="Niamh McHugh" userId="0eafc52a-839a-42a7-9aec-62d0541de238" providerId="ADAL" clId="{5A2A0EE6-9926-49A0-A362-6BE5A7D252E3}" dt="2023-05-18T08:51:28.237" v="1042" actId="47"/>
          <pc:sldLayoutMkLst>
            <pc:docMk/>
            <pc:sldMasterMk cId="0" sldId="2147483648"/>
            <pc:sldLayoutMk cId="2574633479" sldId="2147483660"/>
          </pc:sldLayoutMkLst>
        </pc:sldLayoutChg>
        <pc:sldLayoutChg chg="add del">
          <pc:chgData name="Niamh McHugh" userId="0eafc52a-839a-42a7-9aec-62d0541de238" providerId="ADAL" clId="{5A2A0EE6-9926-49A0-A362-6BE5A7D252E3}" dt="2023-05-18T08:51:28.237" v="1042" actId="47"/>
          <pc:sldLayoutMkLst>
            <pc:docMk/>
            <pc:sldMasterMk cId="0" sldId="2147483648"/>
            <pc:sldLayoutMk cId="3629301251" sldId="2147483661"/>
          </pc:sldLayoutMkLst>
        </pc:sldLayoutChg>
        <pc:sldLayoutChg chg="add del">
          <pc:chgData name="Niamh McHugh" userId="0eafc52a-839a-42a7-9aec-62d0541de238" providerId="ADAL" clId="{5A2A0EE6-9926-49A0-A362-6BE5A7D252E3}" dt="2023-05-18T08:51:28.237" v="1042" actId="47"/>
          <pc:sldLayoutMkLst>
            <pc:docMk/>
            <pc:sldMasterMk cId="0" sldId="2147483648"/>
            <pc:sldLayoutMk cId="1886064260" sldId="2147483662"/>
          </pc:sldLayoutMkLst>
        </pc:sldLayoutChg>
        <pc:sldLayoutChg chg="add del">
          <pc:chgData name="Niamh McHugh" userId="0eafc52a-839a-42a7-9aec-62d0541de238" providerId="ADAL" clId="{5A2A0EE6-9926-49A0-A362-6BE5A7D252E3}" dt="2023-05-18T08:51:28.237" v="1042" actId="47"/>
          <pc:sldLayoutMkLst>
            <pc:docMk/>
            <pc:sldMasterMk cId="0" sldId="2147483648"/>
            <pc:sldLayoutMk cId="339952306" sldId="2147483663"/>
          </pc:sldLayoutMkLst>
        </pc:sldLayoutChg>
        <pc:sldLayoutChg chg="add del">
          <pc:chgData name="Niamh McHugh" userId="0eafc52a-839a-42a7-9aec-62d0541de238" providerId="ADAL" clId="{5A2A0EE6-9926-49A0-A362-6BE5A7D252E3}" dt="2023-05-18T08:51:28.237" v="1042" actId="47"/>
          <pc:sldLayoutMkLst>
            <pc:docMk/>
            <pc:sldMasterMk cId="0" sldId="2147483648"/>
            <pc:sldLayoutMk cId="1020142249" sldId="2147483664"/>
          </pc:sldLayoutMkLst>
        </pc:sldLayoutChg>
        <pc:sldLayoutChg chg="add del">
          <pc:chgData name="Niamh McHugh" userId="0eafc52a-839a-42a7-9aec-62d0541de238" providerId="ADAL" clId="{5A2A0EE6-9926-49A0-A362-6BE5A7D252E3}" dt="2023-05-18T08:51:28.237" v="1042" actId="47"/>
          <pc:sldLayoutMkLst>
            <pc:docMk/>
            <pc:sldMasterMk cId="0" sldId="2147483648"/>
            <pc:sldLayoutMk cId="2092954367"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pl-PL" altLang="pl-PL"/>
          </a:p>
        </p:txBody>
      </p:sp>
      <p:sp>
        <p:nvSpPr>
          <p:cNvPr id="8195"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pl-PL" altLang="pl-PL"/>
          </a:p>
        </p:txBody>
      </p:sp>
      <p:sp>
        <p:nvSpPr>
          <p:cNvPr id="8196"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pl-PL" altLang="pl-PL"/>
          </a:p>
        </p:txBody>
      </p:sp>
      <p:sp>
        <p:nvSpPr>
          <p:cNvPr id="8197" name="Text Box 4"/>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pl-PL" altLang="pl-PL"/>
          </a:p>
        </p:txBody>
      </p:sp>
      <p:sp>
        <p:nvSpPr>
          <p:cNvPr id="2" name="Rectangle 5"/>
          <p:cNvSpPr>
            <a:spLocks noGrp="1" noChangeArrowheads="1"/>
          </p:cNvSpPr>
          <p:nvPr>
            <p:ph type="dt"/>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SzPct val="45000"/>
              <a:buFontTx/>
              <a:buNone/>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cs typeface="Segoe UI" panose="020B0502040204020203" pitchFamily="34" charset="0"/>
              </a:defRPr>
            </a:lvl1pPr>
          </a:lstStyle>
          <a:p>
            <a:pPr>
              <a:defRPr/>
            </a:pPr>
            <a:endParaRPr lang="pl-PL" altLang="pl-PL"/>
          </a:p>
        </p:txBody>
      </p:sp>
      <p:sp>
        <p:nvSpPr>
          <p:cNvPr id="8199" name="Rectangle 6"/>
          <p:cNvSpPr>
            <a:spLocks noGrp="1" noRot="1" noChangeAspect="1" noChangeArrowheads="1"/>
          </p:cNvSpPr>
          <p:nvPr>
            <p:ph type="sldImg"/>
          </p:nvPr>
        </p:nvSpPr>
        <p:spPr bwMode="auto">
          <a:xfrm>
            <a:off x="1143000" y="685800"/>
            <a:ext cx="4567238" cy="3424238"/>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7"/>
          <p:cNvSpPr>
            <a:spLocks noGrp="1" noChangeArrowheads="1"/>
          </p:cNvSpPr>
          <p:nvPr>
            <p:ph type="body"/>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pl-PL" altLang="pl-PL" noProof="0"/>
          </a:p>
        </p:txBody>
      </p:sp>
      <p:sp>
        <p:nvSpPr>
          <p:cNvPr id="8201" name="Text Box 8"/>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pl-PL" altLang="pl-PL"/>
          </a:p>
        </p:txBody>
      </p:sp>
      <p:sp>
        <p:nvSpPr>
          <p:cNvPr id="4" name="Rectangle 9"/>
          <p:cNvSpPr>
            <a:spLocks noGrp="1" noChangeArrowheads="1"/>
          </p:cNvSpPr>
          <p:nvPr>
            <p:ph type="sldNum"/>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SzPct val="45000"/>
              <a:buFontTx/>
              <a:buNone/>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cs typeface="Segoe UI" panose="020B0502040204020203" pitchFamily="34" charset="0"/>
              </a:defRPr>
            </a:lvl1pPr>
          </a:lstStyle>
          <a:p>
            <a:pPr>
              <a:defRPr/>
            </a:pPr>
            <a:fld id="{E7588AA6-DE19-4699-9352-BFDC6BDF8ACD}" type="slidenum">
              <a:rPr lang="pl-PL" altLang="pl-PL"/>
              <a:pPr>
                <a:defRPr/>
              </a:pPr>
              <a:t>‹#›</a:t>
            </a:fld>
            <a:endParaRPr lang="pl-PL" altLang="pl-PL"/>
          </a:p>
        </p:txBody>
      </p:sp>
    </p:spTree>
    <p:extLst>
      <p:ext uri="{BB962C8B-B14F-4D97-AF65-F5344CB8AC3E}">
        <p14:creationId xmlns:p14="http://schemas.microsoft.com/office/powerpoint/2010/main" val="126357649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7C401621-9607-4BC0-84FB-2B0852110F77}" type="slidenum">
              <a:rPr lang="pl-PL" altLang="pl-PL" smtClean="0"/>
              <a:pPr>
                <a:spcBef>
                  <a:spcPct val="0"/>
                </a:spcBef>
                <a:buClrTx/>
                <a:buSzPct val="45000"/>
                <a:buFontTx/>
                <a:buNone/>
              </a:pPr>
              <a:t>1</a:t>
            </a:fld>
            <a:endParaRPr lang="pl-PL" altLang="pl-PL"/>
          </a:p>
        </p:txBody>
      </p:sp>
      <p:sp>
        <p:nvSpPr>
          <p:cNvPr id="1024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altLang="pl-PL">
              <a:latin typeface="Calibri" panose="020F0502020204030204" pitchFamily="34" charset="0"/>
              <a:ea typeface="SimSun" panose="02010600030101010101" pitchFamily="2" charset="-122"/>
            </a:endParaRPr>
          </a:p>
        </p:txBody>
      </p:sp>
      <p:sp>
        <p:nvSpPr>
          <p:cNvPr id="1024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5F23FC3-1F77-49E2-BC20-BEF88CACD3CE}" type="slidenum">
              <a:rPr lang="pl-PL" altLang="pl-PL">
                <a:latin typeface="Arial" panose="020B0604020202020204" pitchFamily="34" charset="0"/>
              </a:rPr>
              <a:pPr algn="r" eaLnBrk="1" hangingPunct="1">
                <a:spcBef>
                  <a:spcPct val="0"/>
                </a:spcBef>
                <a:buClrTx/>
                <a:buFontTx/>
                <a:buNone/>
              </a:pPr>
              <a:t>1</a:t>
            </a:fld>
            <a:endParaRPr lang="pl-PL" altLang="pl-PL">
              <a:latin typeface="Arial" panose="020B0604020202020204" pitchFamily="34" charset="0"/>
            </a:endParaRPr>
          </a:p>
        </p:txBody>
      </p:sp>
    </p:spTree>
    <p:extLst>
      <p:ext uri="{BB962C8B-B14F-4D97-AF65-F5344CB8AC3E}">
        <p14:creationId xmlns:p14="http://schemas.microsoft.com/office/powerpoint/2010/main" val="21986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67FCD5ED-A48F-4F2C-82D3-FD331F6056E1}" type="slidenum">
              <a:rPr lang="pl-PL" altLang="pl-PL" smtClean="0"/>
              <a:pPr>
                <a:spcBef>
                  <a:spcPct val="0"/>
                </a:spcBef>
                <a:buClrTx/>
                <a:buSzPct val="45000"/>
                <a:buFontTx/>
                <a:buNone/>
              </a:pPr>
              <a:t>16</a:t>
            </a:fld>
            <a:endParaRPr lang="pl-PL" altLang="pl-PL"/>
          </a:p>
        </p:txBody>
      </p:sp>
      <p:sp>
        <p:nvSpPr>
          <p:cNvPr id="1229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IE" altLang="pl-PL" dirty="0"/>
              <a:t>Some examples of activities to do in </a:t>
            </a:r>
            <a:r>
              <a:rPr lang="en-IE" altLang="pl-PL" dirty="0" err="1"/>
              <a:t>Krosno</a:t>
            </a:r>
            <a:r>
              <a:rPr lang="en-IE" altLang="pl-PL" dirty="0"/>
              <a:t> and the surrounding area include, </a:t>
            </a:r>
            <a:endParaRPr lang="pl-PL" altLang="pl-PL" baseline="0" dirty="0"/>
          </a:p>
          <a:p>
            <a:r>
              <a:rPr lang="pl-PL" altLang="pl-PL" baseline="0" dirty="0"/>
              <a:t>Rynek </a:t>
            </a:r>
            <a:r>
              <a:rPr lang="en-IE" altLang="pl-PL" baseline="0" dirty="0"/>
              <a:t>– Market </a:t>
            </a:r>
            <a:r>
              <a:rPr lang="pl-PL" altLang="pl-PL" baseline="0" dirty="0"/>
              <a:t>square – </a:t>
            </a:r>
            <a:r>
              <a:rPr lang="en-IE" altLang="pl-PL" baseline="0" dirty="0"/>
              <a:t>this is the City Centre and there are a number of Restaurants and cafes located here. </a:t>
            </a:r>
            <a:endParaRPr lang="pl-PL" altLang="pl-PL" baseline="0" dirty="0"/>
          </a:p>
          <a:p>
            <a:r>
              <a:rPr lang="pl-PL" altLang="pl-PL" baseline="0" dirty="0"/>
              <a:t>Glass Heritage Center – </a:t>
            </a:r>
            <a:r>
              <a:rPr lang="en-IE" altLang="pl-PL" baseline="0" dirty="0"/>
              <a:t>this is a </a:t>
            </a:r>
            <a:r>
              <a:rPr lang="pl-PL" altLang="pl-PL" baseline="0" dirty="0"/>
              <a:t>place where you can learn about famous glass</a:t>
            </a:r>
            <a:r>
              <a:rPr lang="en-IE" altLang="pl-PL" baseline="0" dirty="0"/>
              <a:t> </a:t>
            </a:r>
            <a:r>
              <a:rPr lang="pl-PL" altLang="pl-PL" baseline="0" dirty="0"/>
              <a:t>w</a:t>
            </a:r>
            <a:r>
              <a:rPr lang="en-IE" altLang="pl-PL" baseline="0" dirty="0"/>
              <a:t>o</a:t>
            </a:r>
            <a:r>
              <a:rPr lang="pl-PL" altLang="pl-PL" baseline="0" dirty="0"/>
              <a:t>rks in</a:t>
            </a:r>
            <a:r>
              <a:rPr lang="en-IE" altLang="pl-PL" baseline="0" dirty="0"/>
              <a:t> the</a:t>
            </a:r>
            <a:r>
              <a:rPr lang="pl-PL" altLang="pl-PL" baseline="0" dirty="0"/>
              <a:t> city, i</a:t>
            </a:r>
            <a:r>
              <a:rPr lang="en-IE" altLang="pl-PL" baseline="0" dirty="0" err="1"/>
              <a:t>ts</a:t>
            </a:r>
            <a:r>
              <a:rPr lang="pl-PL" altLang="pl-PL" baseline="0" dirty="0"/>
              <a:t> history, production processes and </a:t>
            </a:r>
            <a:r>
              <a:rPr lang="en-IE" altLang="pl-PL" baseline="0" dirty="0"/>
              <a:t>more</a:t>
            </a:r>
            <a:r>
              <a:rPr lang="pl-PL" altLang="pl-PL" baseline="0" dirty="0"/>
              <a:t> – you can also blow glass by yourself!</a:t>
            </a:r>
          </a:p>
          <a:p>
            <a:r>
              <a:rPr lang="pl-PL" altLang="pl-PL" baseline="0" dirty="0"/>
              <a:t>Bóbrka </a:t>
            </a:r>
            <a:r>
              <a:rPr lang="pl-PL" altLang="pl-PL" baseline="0" dirty="0" err="1"/>
              <a:t>Oil</a:t>
            </a:r>
            <a:r>
              <a:rPr lang="pl-PL" altLang="pl-PL" baseline="0" dirty="0"/>
              <a:t> </a:t>
            </a:r>
            <a:r>
              <a:rPr lang="pl-PL" altLang="pl-PL" baseline="0" dirty="0" err="1"/>
              <a:t>Mine</a:t>
            </a:r>
            <a:r>
              <a:rPr lang="pl-PL" altLang="pl-PL" baseline="0" dirty="0"/>
              <a:t> – </a:t>
            </a:r>
            <a:r>
              <a:rPr lang="pl-PL" altLang="pl-PL" baseline="0" dirty="0" err="1"/>
              <a:t>first</a:t>
            </a:r>
            <a:r>
              <a:rPr lang="pl-PL" altLang="pl-PL" baseline="0" dirty="0"/>
              <a:t> </a:t>
            </a:r>
            <a:r>
              <a:rPr lang="pl-PL" altLang="pl-PL" baseline="0" dirty="0" err="1"/>
              <a:t>oil</a:t>
            </a:r>
            <a:r>
              <a:rPr lang="pl-PL" altLang="pl-PL" baseline="0" dirty="0"/>
              <a:t> </a:t>
            </a:r>
            <a:r>
              <a:rPr lang="pl-PL" altLang="pl-PL" baseline="0" dirty="0" err="1"/>
              <a:t>mine</a:t>
            </a:r>
            <a:r>
              <a:rPr lang="pl-PL" altLang="pl-PL" baseline="0" dirty="0"/>
              <a:t> in the </a:t>
            </a:r>
            <a:r>
              <a:rPr lang="pl-PL" altLang="pl-PL" baseline="0" dirty="0" err="1"/>
              <a:t>world</a:t>
            </a:r>
            <a:r>
              <a:rPr lang="pl-PL" altLang="pl-PL" baseline="0" dirty="0"/>
              <a:t> – place </a:t>
            </a:r>
            <a:r>
              <a:rPr lang="pl-PL" altLang="pl-PL" baseline="0" dirty="0" err="1"/>
              <a:t>where</a:t>
            </a:r>
            <a:r>
              <a:rPr lang="pl-PL" altLang="pl-PL" baseline="0" dirty="0"/>
              <a:t> Ignacy Łukasiewicz </a:t>
            </a:r>
            <a:r>
              <a:rPr lang="pl-PL" altLang="pl-PL" baseline="0" dirty="0" err="1"/>
              <a:t>invented</a:t>
            </a:r>
            <a:r>
              <a:rPr lang="pl-PL" altLang="pl-PL" baseline="0" dirty="0"/>
              <a:t> </a:t>
            </a:r>
            <a:r>
              <a:rPr lang="pl-PL" altLang="pl-PL" baseline="0" dirty="0" err="1"/>
              <a:t>way</a:t>
            </a:r>
            <a:r>
              <a:rPr lang="pl-PL" altLang="pl-PL" baseline="0" dirty="0"/>
              <a:t> to </a:t>
            </a:r>
            <a:r>
              <a:rPr lang="pl-PL" altLang="pl-PL" baseline="0" dirty="0" err="1"/>
              <a:t>extract</a:t>
            </a:r>
            <a:r>
              <a:rPr lang="pl-PL" altLang="pl-PL" baseline="0" dirty="0"/>
              <a:t> </a:t>
            </a:r>
            <a:r>
              <a:rPr lang="pl-PL" altLang="pl-PL" baseline="0" dirty="0" err="1"/>
              <a:t>kerosane</a:t>
            </a:r>
            <a:r>
              <a:rPr lang="pl-PL" altLang="pl-PL" baseline="0" dirty="0"/>
              <a:t> from </a:t>
            </a:r>
            <a:r>
              <a:rPr lang="pl-PL" altLang="pl-PL" baseline="0" dirty="0" err="1"/>
              <a:t>oil</a:t>
            </a:r>
            <a:r>
              <a:rPr lang="pl-PL" altLang="pl-PL" baseline="0" dirty="0"/>
              <a:t>, </a:t>
            </a:r>
            <a:r>
              <a:rPr lang="pl-PL" altLang="pl-PL" baseline="0" dirty="0" err="1"/>
              <a:t>only</a:t>
            </a:r>
            <a:r>
              <a:rPr lang="pl-PL" altLang="pl-PL" baseline="0" dirty="0"/>
              <a:t> 15km from </a:t>
            </a:r>
            <a:r>
              <a:rPr lang="pl-PL" altLang="pl-PL" baseline="0" dirty="0" err="1"/>
              <a:t>city</a:t>
            </a:r>
            <a:r>
              <a:rPr lang="pl-PL" altLang="pl-PL" baseline="0" dirty="0"/>
              <a:t> </a:t>
            </a:r>
            <a:r>
              <a:rPr lang="pl-PL" altLang="pl-PL" baseline="0" dirty="0" err="1"/>
              <a:t>center</a:t>
            </a:r>
            <a:r>
              <a:rPr lang="pl-PL" altLang="pl-PL" baseline="0" dirty="0"/>
              <a:t>.</a:t>
            </a:r>
          </a:p>
          <a:p>
            <a:r>
              <a:rPr lang="pl-PL" altLang="pl-PL" baseline="0" dirty="0"/>
              <a:t>Odrzykoń castle – ruins of 13th century castle, 8km north from city center – interesting place and example of border castles set up by Caismir the Great.</a:t>
            </a:r>
            <a:endParaRPr lang="en-IE" altLang="pl-PL" baseline="0" dirty="0"/>
          </a:p>
          <a:p>
            <a:r>
              <a:rPr lang="en-IE" altLang="pl-PL" baseline="0" dirty="0" err="1"/>
              <a:t>Krosno</a:t>
            </a:r>
            <a:r>
              <a:rPr lang="en-IE" altLang="pl-PL" baseline="0" dirty="0"/>
              <a:t> is also located about a 45 minute drive from Slovakia which is ideal for day trips. </a:t>
            </a:r>
          </a:p>
          <a:p>
            <a:r>
              <a:rPr lang="en-IE" altLang="pl-PL" baseline="0" dirty="0"/>
              <a:t>Thermal baths are also located about 3.5 hours away from </a:t>
            </a:r>
            <a:r>
              <a:rPr lang="en-IE" altLang="pl-PL" baseline="0" dirty="0" err="1"/>
              <a:t>krosno</a:t>
            </a:r>
            <a:r>
              <a:rPr lang="en-IE" altLang="pl-PL" baseline="0" dirty="0"/>
              <a:t>. </a:t>
            </a:r>
          </a:p>
          <a:p>
            <a:r>
              <a:rPr lang="en-IE" altLang="pl-PL" baseline="0" dirty="0"/>
              <a:t>Skiing is an option in winter </a:t>
            </a:r>
            <a:endParaRPr lang="pl-PL" altLang="pl-PL" dirty="0"/>
          </a:p>
        </p:txBody>
      </p:sp>
    </p:spTree>
    <p:extLst>
      <p:ext uri="{BB962C8B-B14F-4D97-AF65-F5344CB8AC3E}">
        <p14:creationId xmlns:p14="http://schemas.microsoft.com/office/powerpoint/2010/main" val="105705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p:nvPr>
        </p:nvSpPr>
        <p:spPr/>
        <p:txBody>
          <a:bodyPr/>
          <a:lstStyle/>
          <a:p>
            <a:pPr>
              <a:defRPr/>
            </a:pPr>
            <a:fld id="{E7588AA6-DE19-4699-9352-BFDC6BDF8ACD}" type="slidenum">
              <a:rPr lang="pl-PL" altLang="pl-PL" smtClean="0"/>
              <a:pPr>
                <a:defRPr/>
              </a:pPr>
              <a:t>17</a:t>
            </a:fld>
            <a:endParaRPr lang="pl-PL" altLang="pl-PL"/>
          </a:p>
        </p:txBody>
      </p:sp>
    </p:spTree>
    <p:extLst>
      <p:ext uri="{BB962C8B-B14F-4D97-AF65-F5344CB8AC3E}">
        <p14:creationId xmlns:p14="http://schemas.microsoft.com/office/powerpoint/2010/main" val="313536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4760B667-3AF2-4FCB-AD19-68D6C377D6CD}" type="slidenum">
              <a:rPr lang="pl-PL" altLang="pl-PL" smtClean="0"/>
              <a:pPr>
                <a:spcBef>
                  <a:spcPct val="0"/>
                </a:spcBef>
                <a:buClrTx/>
                <a:buSzPct val="45000"/>
                <a:buFontTx/>
                <a:buNone/>
              </a:pPr>
              <a:t>18</a:t>
            </a:fld>
            <a:endParaRPr lang="pl-PL" altLang="pl-PL"/>
          </a:p>
        </p:txBody>
      </p:sp>
      <p:sp>
        <p:nvSpPr>
          <p:cNvPr id="4096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62511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A921DC2C-6009-4556-BF83-B51421ABEF61}" type="slidenum">
              <a:rPr lang="pl-PL" altLang="pl-PL" smtClean="0"/>
              <a:pPr>
                <a:spcBef>
                  <a:spcPct val="0"/>
                </a:spcBef>
                <a:buClrTx/>
                <a:buSzPct val="45000"/>
                <a:buFontTx/>
                <a:buNone/>
              </a:pPr>
              <a:t>6</a:t>
            </a:fld>
            <a:endParaRPr lang="pl-PL" altLang="pl-PL"/>
          </a:p>
        </p:txBody>
      </p:sp>
      <p:sp>
        <p:nvSpPr>
          <p:cNvPr id="2867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91725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28B9F26C-66F2-424B-85BE-29003A257592}" type="slidenum">
              <a:rPr lang="pl-PL" altLang="pl-PL" smtClean="0"/>
              <a:pPr>
                <a:spcBef>
                  <a:spcPct val="0"/>
                </a:spcBef>
                <a:buClrTx/>
                <a:buSzPct val="45000"/>
                <a:buFontTx/>
                <a:buNone/>
              </a:pPr>
              <a:t>7</a:t>
            </a:fld>
            <a:endParaRPr lang="pl-PL" altLang="pl-PL"/>
          </a:p>
        </p:txBody>
      </p:sp>
      <p:sp>
        <p:nvSpPr>
          <p:cNvPr id="3277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94253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2BC3A8DC-147E-425C-8AFA-53FD684BEF50}" type="slidenum">
              <a:rPr lang="pl-PL" altLang="pl-PL" smtClean="0"/>
              <a:pPr>
                <a:spcBef>
                  <a:spcPct val="0"/>
                </a:spcBef>
                <a:buClrTx/>
                <a:buSzPct val="45000"/>
                <a:buFontTx/>
                <a:buNone/>
              </a:pPr>
              <a:t>10</a:t>
            </a:fld>
            <a:endParaRPr lang="pl-PL" altLang="pl-PL"/>
          </a:p>
        </p:txBody>
      </p:sp>
      <p:sp>
        <p:nvSpPr>
          <p:cNvPr id="1024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pl-PL" noProof="0" dirty="0">
                <a:latin typeface="Calibri" panose="020F0502020204030204" pitchFamily="34" charset="0"/>
                <a:ea typeface="SimSun" panose="02010600030101010101" pitchFamily="2" charset="-122"/>
              </a:rPr>
              <a:t>As we are relatively small College, we have quite extensive</a:t>
            </a:r>
            <a:r>
              <a:rPr lang="en-US" altLang="pl-PL" baseline="0" noProof="0" dirty="0">
                <a:latin typeface="Calibri" panose="020F0502020204030204" pitchFamily="34" charset="0"/>
                <a:ea typeface="SimSun" panose="02010600030101010101" pitchFamily="2" charset="-122"/>
              </a:rPr>
              <a:t> international exchange. We support our students, both academic and administrative Staff in foreign actions. While there is a demographic crisis in Poland and total number of students lowers in whole country and in </a:t>
            </a:r>
            <a:r>
              <a:rPr lang="en-US" altLang="pl-PL" baseline="0" noProof="0" dirty="0" err="1">
                <a:latin typeface="Calibri" panose="020F0502020204030204" pitchFamily="34" charset="0"/>
                <a:ea typeface="SimSun" panose="02010600030101010101" pitchFamily="2" charset="-122"/>
              </a:rPr>
              <a:t>Krosno</a:t>
            </a:r>
            <a:r>
              <a:rPr lang="en-US" altLang="pl-PL" baseline="0" noProof="0" dirty="0">
                <a:latin typeface="Calibri" panose="020F0502020204030204" pitchFamily="34" charset="0"/>
                <a:ea typeface="SimSun" panose="02010600030101010101" pitchFamily="2" charset="-122"/>
              </a:rPr>
              <a:t>, we are able to maintain high level of exchange. Previously, more students were focused on their studies ab</a:t>
            </a:r>
            <a:r>
              <a:rPr lang="pl-PL" altLang="pl-PL" baseline="0" noProof="0" dirty="0">
                <a:latin typeface="Calibri" panose="020F0502020204030204" pitchFamily="34" charset="0"/>
                <a:ea typeface="SimSun" panose="02010600030101010101" pitchFamily="2" charset="-122"/>
              </a:rPr>
              <a:t>r</a:t>
            </a:r>
            <a:r>
              <a:rPr lang="en-US" altLang="pl-PL" baseline="0" noProof="0" dirty="0">
                <a:latin typeface="Calibri" panose="020F0502020204030204" pitchFamily="34" charset="0"/>
                <a:ea typeface="SimSun" panose="02010600030101010101" pitchFamily="2" charset="-122"/>
              </a:rPr>
              <a:t>o</a:t>
            </a:r>
            <a:r>
              <a:rPr lang="pl-PL" altLang="pl-PL" baseline="0" noProof="0" dirty="0">
                <a:latin typeface="Calibri" panose="020F0502020204030204" pitchFamily="34" charset="0"/>
                <a:ea typeface="SimSun" panose="02010600030101010101" pitchFamily="2" charset="-122"/>
              </a:rPr>
              <a:t>a</a:t>
            </a:r>
            <a:r>
              <a:rPr lang="en-US" altLang="pl-PL" baseline="0" noProof="0" dirty="0">
                <a:latin typeface="Calibri" panose="020F0502020204030204" pitchFamily="34" charset="0"/>
                <a:ea typeface="SimSun" panose="02010600030101010101" pitchFamily="2" charset="-122"/>
              </a:rPr>
              <a:t>d, now, we have tendency for more internships and desire for more practical experience. </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pl-PL" baseline="0" noProof="0" dirty="0">
                <a:latin typeface="Calibri" panose="020F0502020204030204" pitchFamily="34" charset="0"/>
                <a:ea typeface="SimSun" panose="02010600030101010101" pitchFamily="2" charset="-122"/>
              </a:rPr>
              <a:t>We adapt our support for students and Staff to use granted funds from National Agency at the best level. Most of our students choose Spain as their destination. In last few years, our students chosen also Greece, Italy, Germany, Austria, Croatia, Slovenia, Sweden, Latvia, Northern Ireland, but as you know from previous slides we can offer much more.</a:t>
            </a:r>
          </a:p>
        </p:txBody>
      </p:sp>
      <p:sp>
        <p:nvSpPr>
          <p:cNvPr id="1024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F6C5B77-FF2E-4CB1-93F2-47D809A42BC0}" type="slidenum">
              <a:rPr lang="pl-PL" altLang="pl-PL">
                <a:latin typeface="Arial" panose="020B0604020202020204" pitchFamily="34" charset="0"/>
              </a:rPr>
              <a:pPr algn="r" eaLnBrk="1" hangingPunct="1">
                <a:spcBef>
                  <a:spcPct val="0"/>
                </a:spcBef>
                <a:buClrTx/>
                <a:buFontTx/>
                <a:buNone/>
              </a:pPr>
              <a:t>10</a:t>
            </a:fld>
            <a:endParaRPr lang="pl-PL" altLang="pl-PL">
              <a:latin typeface="Arial" panose="020B0604020202020204" pitchFamily="34" charset="0"/>
            </a:endParaRPr>
          </a:p>
        </p:txBody>
      </p:sp>
    </p:spTree>
    <p:extLst>
      <p:ext uri="{BB962C8B-B14F-4D97-AF65-F5344CB8AC3E}">
        <p14:creationId xmlns:p14="http://schemas.microsoft.com/office/powerpoint/2010/main" val="150830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2BC3A8DC-147E-425C-8AFA-53FD684BEF50}" type="slidenum">
              <a:rPr lang="pl-PL" altLang="pl-PL" smtClean="0"/>
              <a:pPr>
                <a:spcBef>
                  <a:spcPct val="0"/>
                </a:spcBef>
                <a:buClrTx/>
                <a:buSzPct val="45000"/>
                <a:buFontTx/>
                <a:buNone/>
              </a:pPr>
              <a:t>11</a:t>
            </a:fld>
            <a:endParaRPr lang="pl-PL" altLang="pl-PL"/>
          </a:p>
        </p:txBody>
      </p:sp>
      <p:sp>
        <p:nvSpPr>
          <p:cNvPr id="1024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pl-PL" noProof="0" dirty="0">
                <a:latin typeface="Calibri" panose="020F0502020204030204" pitchFamily="34" charset="0"/>
                <a:ea typeface="SimSun" panose="02010600030101010101" pitchFamily="2" charset="-122"/>
              </a:rPr>
              <a:t>This year our international cooperation reached an all-time high with the number</a:t>
            </a:r>
            <a:r>
              <a:rPr lang="en-US" altLang="pl-PL" baseline="0" noProof="0" dirty="0">
                <a:latin typeface="Calibri" panose="020F0502020204030204" pitchFamily="34" charset="0"/>
                <a:ea typeface="SimSun" panose="02010600030101010101" pitchFamily="2" charset="-122"/>
              </a:rPr>
              <a:t> of agreements in place with other universities. And we will continue to grow as we aim to make more agreements with universities world-wide. </a:t>
            </a:r>
            <a:endParaRPr lang="en-US" altLang="pl-PL" noProof="0" dirty="0">
              <a:latin typeface="Calibri" panose="020F0502020204030204" pitchFamily="34" charset="0"/>
              <a:ea typeface="SimSun" panose="02010600030101010101" pitchFamily="2" charset="-122"/>
            </a:endParaRPr>
          </a:p>
        </p:txBody>
      </p:sp>
      <p:sp>
        <p:nvSpPr>
          <p:cNvPr id="1024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F6C5B77-FF2E-4CB1-93F2-47D809A42BC0}" type="slidenum">
              <a:rPr lang="pl-PL" altLang="pl-PL">
                <a:latin typeface="Arial" panose="020B0604020202020204" pitchFamily="34" charset="0"/>
              </a:rPr>
              <a:pPr algn="r" eaLnBrk="1" hangingPunct="1">
                <a:spcBef>
                  <a:spcPct val="0"/>
                </a:spcBef>
                <a:buClrTx/>
                <a:buFontTx/>
                <a:buNone/>
              </a:pPr>
              <a:t>11</a:t>
            </a:fld>
            <a:endParaRPr lang="pl-PL" altLang="pl-PL">
              <a:latin typeface="Arial" panose="020B0604020202020204" pitchFamily="34" charset="0"/>
            </a:endParaRPr>
          </a:p>
        </p:txBody>
      </p:sp>
    </p:spTree>
    <p:extLst>
      <p:ext uri="{BB962C8B-B14F-4D97-AF65-F5344CB8AC3E}">
        <p14:creationId xmlns:p14="http://schemas.microsoft.com/office/powerpoint/2010/main" val="102939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2BC3A8DC-147E-425C-8AFA-53FD684BEF50}" type="slidenum">
              <a:rPr lang="pl-PL" altLang="pl-PL" smtClean="0"/>
              <a:pPr>
                <a:spcBef>
                  <a:spcPct val="0"/>
                </a:spcBef>
                <a:buClrTx/>
                <a:buSzPct val="45000"/>
                <a:buFontTx/>
                <a:buNone/>
              </a:pPr>
              <a:t>12</a:t>
            </a:fld>
            <a:endParaRPr lang="pl-PL" altLang="pl-PL"/>
          </a:p>
        </p:txBody>
      </p:sp>
      <p:sp>
        <p:nvSpPr>
          <p:cNvPr id="1024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pl-PL" baseline="0" noProof="0" dirty="0">
                <a:latin typeface="Calibri" panose="020F0502020204030204" pitchFamily="34" charset="0"/>
                <a:ea typeface="SimSun" panose="02010600030101010101" pitchFamily="2" charset="-122"/>
              </a:rPr>
              <a:t>One of our most important Global Partners in Education is East Carolina University. In 2015 we were awarded with the title of „Partner of Excellence” as their best Partner University among 62 institutions taking part in the project. . Global Partners in Education is a virtual programme that consists of online student classes. The Programme allows the group to connect with students in universities world-wide. Some of these countries include USA, China, Nigeria, Brazil. This gives the students an opportunity to communicate with different students and explore different cultures. Success of this project, has allowed us to expanded our cooperation. We now offer student exchange and intensive summer courses for American students.</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pl-PL" baseline="0" noProof="0" dirty="0">
              <a:latin typeface="Calibri" panose="020F0502020204030204" pitchFamily="34" charset="0"/>
              <a:ea typeface="SimSun" panose="02010600030101010101" pitchFamily="2" charset="-122"/>
            </a:endParaRP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pl-PL" noProof="0" dirty="0">
              <a:latin typeface="Calibri" panose="020F0502020204030204" pitchFamily="34" charset="0"/>
              <a:ea typeface="SimSun" panose="02010600030101010101" pitchFamily="2" charset="-122"/>
            </a:endParaRPr>
          </a:p>
        </p:txBody>
      </p:sp>
      <p:sp>
        <p:nvSpPr>
          <p:cNvPr id="1024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F6C5B77-FF2E-4CB1-93F2-47D809A42BC0}" type="slidenum">
              <a:rPr lang="pl-PL" altLang="pl-PL">
                <a:latin typeface="Arial" panose="020B0604020202020204" pitchFamily="34" charset="0"/>
              </a:rPr>
              <a:pPr algn="r" eaLnBrk="1" hangingPunct="1">
                <a:spcBef>
                  <a:spcPct val="0"/>
                </a:spcBef>
                <a:buClrTx/>
                <a:buFontTx/>
                <a:buNone/>
              </a:pPr>
              <a:t>12</a:t>
            </a:fld>
            <a:endParaRPr lang="pl-PL" altLang="pl-PL">
              <a:latin typeface="Arial" panose="020B0604020202020204" pitchFamily="34" charset="0"/>
            </a:endParaRPr>
          </a:p>
        </p:txBody>
      </p:sp>
    </p:spTree>
    <p:extLst>
      <p:ext uri="{BB962C8B-B14F-4D97-AF65-F5344CB8AC3E}">
        <p14:creationId xmlns:p14="http://schemas.microsoft.com/office/powerpoint/2010/main" val="216152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2BC3A8DC-147E-425C-8AFA-53FD684BEF50}" type="slidenum">
              <a:rPr lang="pl-PL" altLang="pl-PL" smtClean="0"/>
              <a:pPr>
                <a:spcBef>
                  <a:spcPct val="0"/>
                </a:spcBef>
                <a:buClrTx/>
                <a:buSzPct val="45000"/>
                <a:buFontTx/>
                <a:buNone/>
              </a:pPr>
              <a:t>13</a:t>
            </a:fld>
            <a:endParaRPr lang="pl-PL" altLang="pl-PL"/>
          </a:p>
        </p:txBody>
      </p:sp>
      <p:sp>
        <p:nvSpPr>
          <p:cNvPr id="1024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pl-PL" noProof="0" dirty="0">
                <a:latin typeface="Calibri" panose="020F0502020204030204" pitchFamily="34" charset="0"/>
                <a:ea typeface="SimSun" panose="02010600030101010101" pitchFamily="2" charset="-122"/>
              </a:rPr>
              <a:t>The Erasmus+ program began in </a:t>
            </a:r>
            <a:r>
              <a:rPr lang="en-US" altLang="pl-PL" noProof="0" dirty="0" err="1">
                <a:latin typeface="Calibri" panose="020F0502020204030204" pitchFamily="34" charset="0"/>
                <a:ea typeface="SimSun" panose="02010600030101010101" pitchFamily="2" charset="-122"/>
              </a:rPr>
              <a:t>Krosno</a:t>
            </a:r>
            <a:r>
              <a:rPr lang="en-US" altLang="pl-PL" noProof="0" dirty="0">
                <a:latin typeface="Calibri" panose="020F0502020204030204" pitchFamily="34" charset="0"/>
                <a:ea typeface="SimSun" panose="02010600030101010101" pitchFamily="2" charset="-122"/>
              </a:rPr>
              <a:t> in 2006. since then, we have expanded and grown significantly. Above are some of the logos of our Partner Universities located worldwide</a:t>
            </a:r>
          </a:p>
        </p:txBody>
      </p:sp>
      <p:sp>
        <p:nvSpPr>
          <p:cNvPr id="1024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F6C5B77-FF2E-4CB1-93F2-47D809A42BC0}" type="slidenum">
              <a:rPr lang="pl-PL" altLang="pl-PL">
                <a:latin typeface="Arial" panose="020B0604020202020204" pitchFamily="34" charset="0"/>
              </a:rPr>
              <a:pPr algn="r" eaLnBrk="1" hangingPunct="1">
                <a:spcBef>
                  <a:spcPct val="0"/>
                </a:spcBef>
                <a:buClrTx/>
                <a:buFontTx/>
                <a:buNone/>
              </a:pPr>
              <a:t>13</a:t>
            </a:fld>
            <a:endParaRPr lang="pl-PL" altLang="pl-PL">
              <a:latin typeface="Arial" panose="020B0604020202020204" pitchFamily="34" charset="0"/>
            </a:endParaRPr>
          </a:p>
        </p:txBody>
      </p:sp>
    </p:spTree>
    <p:extLst>
      <p:ext uri="{BB962C8B-B14F-4D97-AF65-F5344CB8AC3E}">
        <p14:creationId xmlns:p14="http://schemas.microsoft.com/office/powerpoint/2010/main" val="486556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05D234F6-4E8C-4CFA-8C6B-C3484D8504E5}" type="slidenum">
              <a:rPr lang="pl-PL" altLang="pl-PL" smtClean="0"/>
              <a:pPr>
                <a:spcBef>
                  <a:spcPct val="0"/>
                </a:spcBef>
                <a:buClrTx/>
                <a:buSzPct val="45000"/>
                <a:buFontTx/>
                <a:buNone/>
              </a:pPr>
              <a:t>14</a:t>
            </a:fld>
            <a:endParaRPr lang="pl-PL" altLang="pl-PL"/>
          </a:p>
        </p:txBody>
      </p:sp>
      <p:sp>
        <p:nvSpPr>
          <p:cNvPr id="1229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8356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SzPct val="45000"/>
              <a:buFontTx/>
              <a:buNone/>
            </a:pPr>
            <a:fld id="{E6E12468-AEA3-4101-940F-DE985A17C10A}" type="slidenum">
              <a:rPr lang="pl-PL" altLang="pl-PL" smtClean="0"/>
              <a:pPr>
                <a:spcBef>
                  <a:spcPct val="0"/>
                </a:spcBef>
                <a:buClrTx/>
                <a:buSzPct val="45000"/>
                <a:buFontTx/>
                <a:buNone/>
              </a:pPr>
              <a:t>15</a:t>
            </a:fld>
            <a:endParaRPr lang="pl-PL" altLang="pl-PL"/>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IE" altLang="pl-PL" dirty="0" err="1"/>
              <a:t>Krosno</a:t>
            </a:r>
            <a:r>
              <a:rPr lang="en-IE" altLang="pl-PL" dirty="0"/>
              <a:t> has a variety of restaurants and cafes. </a:t>
            </a:r>
          </a:p>
          <a:p>
            <a:r>
              <a:rPr lang="en-IE" altLang="pl-PL" dirty="0"/>
              <a:t>We also have sports teams in our university and would encourage you to sign up and join our team. </a:t>
            </a:r>
          </a:p>
          <a:p>
            <a:r>
              <a:rPr lang="en-IE" altLang="pl-PL" dirty="0"/>
              <a:t>Glove is a food delivery service that operates the area</a:t>
            </a:r>
          </a:p>
          <a:p>
            <a:r>
              <a:rPr lang="en-IE" altLang="pl-PL" dirty="0"/>
              <a:t>We have a shopping centre called vivo about a 25-minute walk from the </a:t>
            </a:r>
            <a:r>
              <a:rPr lang="en-IE" altLang="pl-PL" dirty="0" err="1"/>
              <a:t>Rynek</a:t>
            </a:r>
            <a:r>
              <a:rPr lang="en-IE" altLang="pl-PL" dirty="0"/>
              <a:t>, there is a cinema locate</a:t>
            </a:r>
          </a:p>
          <a:p>
            <a:r>
              <a:rPr lang="en-IE" altLang="pl-PL" dirty="0"/>
              <a:t>And we also have a McDonalds and a KFC </a:t>
            </a:r>
          </a:p>
          <a:p>
            <a:pPr eaLnBrk="1" hangingPunct="1">
              <a:buClr>
                <a:srgbClr val="3891A7"/>
              </a:buClr>
              <a:buSzPct val="80000"/>
              <a:buFont typeface="Wingdings 2" panose="05020102010507070707" pitchFamily="18" charset="2"/>
              <a:buChar char=""/>
            </a:pPr>
            <a:r>
              <a:rPr lang="pl-PL" altLang="pl-PL" sz="1200" b="1" dirty="0"/>
              <a:t>Sport </a:t>
            </a:r>
          </a:p>
          <a:p>
            <a:pPr eaLnBrk="1" hangingPunct="1">
              <a:buClrTx/>
              <a:buSzPct val="80000"/>
              <a:buFontTx/>
              <a:buNone/>
            </a:pPr>
            <a:r>
              <a:rPr lang="pl-PL" altLang="pl-PL" sz="1200" dirty="0"/>
              <a:t>	Swimming pool</a:t>
            </a:r>
          </a:p>
          <a:p>
            <a:pPr eaLnBrk="1" hangingPunct="1">
              <a:buClrTx/>
              <a:buSzPct val="80000"/>
              <a:buFontTx/>
              <a:buNone/>
            </a:pPr>
            <a:r>
              <a:rPr lang="pl-PL" altLang="pl-PL" sz="1200" dirty="0"/>
              <a:t>	Gyms</a:t>
            </a:r>
          </a:p>
          <a:p>
            <a:pPr eaLnBrk="1" hangingPunct="1">
              <a:buClrTx/>
              <a:buSzPct val="80000"/>
              <a:buFontTx/>
              <a:buNone/>
            </a:pPr>
            <a:r>
              <a:rPr lang="pl-PL" altLang="pl-PL" sz="1200" dirty="0"/>
              <a:t>	Basketball, Volleyball</a:t>
            </a:r>
          </a:p>
          <a:p>
            <a:pPr eaLnBrk="1" hangingPunct="1">
              <a:buClrTx/>
              <a:buSzPct val="80000"/>
              <a:buFontTx/>
              <a:buNone/>
            </a:pPr>
            <a:r>
              <a:rPr lang="pl-PL" altLang="pl-PL" sz="1200" dirty="0"/>
              <a:t>	Football, Table tennis</a:t>
            </a:r>
          </a:p>
          <a:p>
            <a:pPr eaLnBrk="1" hangingPunct="1">
              <a:buClr>
                <a:srgbClr val="3891A7"/>
              </a:buClr>
              <a:buSzPct val="80000"/>
              <a:buFont typeface="Wingdings 2" panose="05020102010507070707" pitchFamily="18" charset="2"/>
              <a:buChar char=""/>
            </a:pPr>
            <a:r>
              <a:rPr lang="pl-PL" altLang="pl-PL" sz="1200" b="1" dirty="0"/>
              <a:t>Culture</a:t>
            </a:r>
          </a:p>
          <a:p>
            <a:pPr eaLnBrk="1" hangingPunct="1">
              <a:buClrTx/>
              <a:buSzPct val="80000"/>
              <a:buFontTx/>
              <a:buNone/>
            </a:pPr>
            <a:r>
              <a:rPr lang="pl-PL" altLang="pl-PL" sz="1200" dirty="0"/>
              <a:t>	Cinemas</a:t>
            </a:r>
          </a:p>
          <a:p>
            <a:pPr eaLnBrk="1" hangingPunct="1">
              <a:buClrTx/>
              <a:buSzPct val="80000"/>
              <a:buFontTx/>
              <a:buNone/>
            </a:pPr>
            <a:r>
              <a:rPr lang="pl-PL" altLang="pl-PL" sz="1200" dirty="0"/>
              <a:t>	Herritage glass center</a:t>
            </a:r>
          </a:p>
          <a:p>
            <a:pPr eaLnBrk="1" hangingPunct="1">
              <a:buClrTx/>
              <a:buSzPct val="80000"/>
              <a:buFontTx/>
              <a:buNone/>
            </a:pPr>
            <a:r>
              <a:rPr lang="pl-PL" altLang="pl-PL" sz="1200" dirty="0"/>
              <a:t>	Museums</a:t>
            </a:r>
          </a:p>
          <a:p>
            <a:pPr eaLnBrk="1" hangingPunct="1">
              <a:buClr>
                <a:srgbClr val="3891A7"/>
              </a:buClr>
              <a:buSzPct val="80000"/>
              <a:buFont typeface="Wingdings 2" panose="05020102010507070707" pitchFamily="18" charset="2"/>
              <a:buChar char=""/>
            </a:pPr>
            <a:r>
              <a:rPr lang="pl-PL" altLang="pl-PL" sz="1200" b="1" dirty="0"/>
              <a:t>Night life, meals</a:t>
            </a:r>
          </a:p>
          <a:p>
            <a:pPr eaLnBrk="1" hangingPunct="1">
              <a:buClrTx/>
              <a:buSzPct val="80000"/>
              <a:buFontTx/>
              <a:buNone/>
            </a:pPr>
            <a:r>
              <a:rPr lang="pl-PL" altLang="pl-PL" sz="1200" dirty="0"/>
              <a:t>	Bars and clubs</a:t>
            </a:r>
          </a:p>
          <a:p>
            <a:pPr eaLnBrk="1" hangingPunct="1">
              <a:buClrTx/>
              <a:buSzPct val="80000"/>
              <a:buFontTx/>
              <a:buNone/>
            </a:pPr>
            <a:r>
              <a:rPr lang="pl-PL" altLang="pl-PL" sz="1200" dirty="0"/>
              <a:t>	Restaurants</a:t>
            </a:r>
          </a:p>
          <a:p>
            <a:endParaRPr lang="pl-PL" altLang="pl-PL" dirty="0"/>
          </a:p>
        </p:txBody>
      </p:sp>
    </p:spTree>
    <p:extLst>
      <p:ext uri="{BB962C8B-B14F-4D97-AF65-F5344CB8AC3E}">
        <p14:creationId xmlns:p14="http://schemas.microsoft.com/office/powerpoint/2010/main" val="162303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pl-PL" altLang="pl-PL"/>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4DC941F-5622-4304-8F99-B512CDD2ED42}" type="slidenum">
              <a:rPr lang="pl-PL" altLang="pl-PL" smtClean="0"/>
              <a:pPr>
                <a:defRPr/>
              </a:pPr>
              <a:t>‹#›</a:t>
            </a:fld>
            <a:endParaRPr lang="pl-PL" altLang="pl-PL"/>
          </a:p>
        </p:txBody>
      </p:sp>
    </p:spTree>
    <p:extLst>
      <p:ext uri="{BB962C8B-B14F-4D97-AF65-F5344CB8AC3E}">
        <p14:creationId xmlns:p14="http://schemas.microsoft.com/office/powerpoint/2010/main" val="151321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pl-PL" altLang="pl-PL"/>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4DC941F-5622-4304-8F99-B512CDD2ED42}" type="slidenum">
              <a:rPr lang="pl-PL" altLang="pl-PL" smtClean="0"/>
              <a:pPr>
                <a:defRPr/>
              </a:pPr>
              <a:t>‹#›</a:t>
            </a:fld>
            <a:endParaRPr lang="pl-PL" altLang="pl-PL"/>
          </a:p>
        </p:txBody>
      </p:sp>
    </p:spTree>
    <p:extLst>
      <p:ext uri="{BB962C8B-B14F-4D97-AF65-F5344CB8AC3E}">
        <p14:creationId xmlns:p14="http://schemas.microsoft.com/office/powerpoint/2010/main" val="191861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pl-PL" altLang="pl-PL"/>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4DC941F-5622-4304-8F99-B512CDD2ED42}" type="slidenum">
              <a:rPr lang="pl-PL" altLang="pl-PL" smtClean="0"/>
              <a:pPr>
                <a:defRPr/>
              </a:pPr>
              <a:t>‹#›</a:t>
            </a:fld>
            <a:endParaRPr lang="pl-PL" altLang="pl-PL"/>
          </a:p>
        </p:txBody>
      </p:sp>
    </p:spTree>
    <p:extLst>
      <p:ext uri="{BB962C8B-B14F-4D97-AF65-F5344CB8AC3E}">
        <p14:creationId xmlns:p14="http://schemas.microsoft.com/office/powerpoint/2010/main" val="186256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pl-PL" altLang="pl-PL"/>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4DC941F-5622-4304-8F99-B512CDD2ED42}" type="slidenum">
              <a:rPr lang="pl-PL" altLang="pl-PL" smtClean="0"/>
              <a:pPr>
                <a:defRPr/>
              </a:pPr>
              <a:t>‹#›</a:t>
            </a:fld>
            <a:endParaRPr lang="pl-PL" altLang="pl-PL"/>
          </a:p>
        </p:txBody>
      </p:sp>
    </p:spTree>
    <p:extLst>
      <p:ext uri="{BB962C8B-B14F-4D97-AF65-F5344CB8AC3E}">
        <p14:creationId xmlns:p14="http://schemas.microsoft.com/office/powerpoint/2010/main" val="268824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pl-PL" altLang="pl-PL"/>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4DC941F-5622-4304-8F99-B512CDD2ED42}" type="slidenum">
              <a:rPr lang="pl-PL" altLang="pl-PL" smtClean="0"/>
              <a:pPr>
                <a:defRPr/>
              </a:pPr>
              <a:t>‹#›</a:t>
            </a:fld>
            <a:endParaRPr lang="pl-PL" altLang="pl-PL"/>
          </a:p>
        </p:txBody>
      </p:sp>
    </p:spTree>
    <p:extLst>
      <p:ext uri="{BB962C8B-B14F-4D97-AF65-F5344CB8AC3E}">
        <p14:creationId xmlns:p14="http://schemas.microsoft.com/office/powerpoint/2010/main" val="354807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pl-PL" altLang="pl-P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E4DC941F-5622-4304-8F99-B512CDD2ED42}" type="slidenum">
              <a:rPr lang="pl-PL" altLang="pl-PL" smtClean="0"/>
              <a:pPr>
                <a:defRPr/>
              </a:pPr>
              <a:t>‹#›</a:t>
            </a:fld>
            <a:endParaRPr lang="pl-PL" altLang="pl-PL"/>
          </a:p>
        </p:txBody>
      </p:sp>
    </p:spTree>
    <p:extLst>
      <p:ext uri="{BB962C8B-B14F-4D97-AF65-F5344CB8AC3E}">
        <p14:creationId xmlns:p14="http://schemas.microsoft.com/office/powerpoint/2010/main" val="287507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pl-PL" altLang="pl-PL"/>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E4DC941F-5622-4304-8F99-B512CDD2ED42}" type="slidenum">
              <a:rPr lang="pl-PL" altLang="pl-PL" smtClean="0"/>
              <a:pPr>
                <a:defRPr/>
              </a:pPr>
              <a:t>‹#›</a:t>
            </a:fld>
            <a:endParaRPr lang="pl-PL" altLang="pl-PL"/>
          </a:p>
        </p:txBody>
      </p:sp>
    </p:spTree>
    <p:extLst>
      <p:ext uri="{BB962C8B-B14F-4D97-AF65-F5344CB8AC3E}">
        <p14:creationId xmlns:p14="http://schemas.microsoft.com/office/powerpoint/2010/main" val="93746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pl-PL" altLang="pl-PL"/>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E4DC941F-5622-4304-8F99-B512CDD2ED42}" type="slidenum">
              <a:rPr lang="pl-PL" altLang="pl-PL" smtClean="0"/>
              <a:pPr>
                <a:defRPr/>
              </a:pPr>
              <a:t>‹#›</a:t>
            </a:fld>
            <a:endParaRPr lang="pl-PL" altLang="pl-PL"/>
          </a:p>
        </p:txBody>
      </p:sp>
    </p:spTree>
    <p:extLst>
      <p:ext uri="{BB962C8B-B14F-4D97-AF65-F5344CB8AC3E}">
        <p14:creationId xmlns:p14="http://schemas.microsoft.com/office/powerpoint/2010/main" val="394932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pl-PL" altLang="pl-PL"/>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E4DC941F-5622-4304-8F99-B512CDD2ED42}" type="slidenum">
              <a:rPr lang="pl-PL" altLang="pl-PL" smtClean="0"/>
              <a:pPr>
                <a:defRPr/>
              </a:pPr>
              <a:t>‹#›</a:t>
            </a:fld>
            <a:endParaRPr lang="pl-PL" altLang="pl-PL"/>
          </a:p>
        </p:txBody>
      </p:sp>
    </p:spTree>
    <p:extLst>
      <p:ext uri="{BB962C8B-B14F-4D97-AF65-F5344CB8AC3E}">
        <p14:creationId xmlns:p14="http://schemas.microsoft.com/office/powerpoint/2010/main" val="16835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pl-PL" altLang="pl-P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E4DC941F-5622-4304-8F99-B512CDD2ED42}" type="slidenum">
              <a:rPr lang="pl-PL" altLang="pl-PL" smtClean="0"/>
              <a:pPr>
                <a:defRPr/>
              </a:pPr>
              <a:t>‹#›</a:t>
            </a:fld>
            <a:endParaRPr lang="pl-PL" altLang="pl-PL"/>
          </a:p>
        </p:txBody>
      </p:sp>
    </p:spTree>
    <p:extLst>
      <p:ext uri="{BB962C8B-B14F-4D97-AF65-F5344CB8AC3E}">
        <p14:creationId xmlns:p14="http://schemas.microsoft.com/office/powerpoint/2010/main" val="1210642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pl-PL" altLang="pl-P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E4DC941F-5622-4304-8F99-B512CDD2ED42}" type="slidenum">
              <a:rPr lang="pl-PL" altLang="pl-PL" smtClean="0"/>
              <a:pPr>
                <a:defRPr/>
              </a:pPr>
              <a:t>‹#›</a:t>
            </a:fld>
            <a:endParaRPr lang="pl-PL" altLang="pl-PL"/>
          </a:p>
        </p:txBody>
      </p:sp>
    </p:spTree>
    <p:extLst>
      <p:ext uri="{BB962C8B-B14F-4D97-AF65-F5344CB8AC3E}">
        <p14:creationId xmlns:p14="http://schemas.microsoft.com/office/powerpoint/2010/main" val="41145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pl-PL" alt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4DC941F-5622-4304-8F99-B512CDD2ED42}" type="slidenum">
              <a:rPr lang="pl-PL" altLang="pl-PL" smtClean="0"/>
              <a:pPr>
                <a:defRPr/>
              </a:pPr>
              <a:t>‹#›</a:t>
            </a:fld>
            <a:endParaRPr lang="pl-PL" altLang="pl-PL"/>
          </a:p>
        </p:txBody>
      </p:sp>
    </p:spTree>
    <p:extLst>
      <p:ext uri="{BB962C8B-B14F-4D97-AF65-F5344CB8AC3E}">
        <p14:creationId xmlns:p14="http://schemas.microsoft.com/office/powerpoint/2010/main" val="25087249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gif"/><Relationship Id="rId7" Type="http://schemas.openxmlformats.org/officeDocument/2006/relationships/image" Target="../media/image26.gif"/><Relationship Id="rId12" Type="http://schemas.openxmlformats.org/officeDocument/2006/relationships/image" Target="../media/image31.png"/><Relationship Id="rId2" Type="http://schemas.openxmlformats.org/officeDocument/2006/relationships/notesSlide" Target="../notesSlides/notesSlide7.xml"/><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5" Type="http://schemas.openxmlformats.org/officeDocument/2006/relationships/image" Target="../media/image34.jpeg"/><Relationship Id="rId10" Type="http://schemas.openxmlformats.org/officeDocument/2006/relationships/image" Target="../media/image29.gif"/><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219" name="Picture 2"/>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21380" r="5954" b="1"/>
          <a:stretch/>
        </p:blipFill>
        <p:spPr bwMode="auto">
          <a:xfrm>
            <a:off x="20" y="1"/>
            <a:ext cx="9143980" cy="685799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9217" name="Text Box 1"/>
          <p:cNvSpPr txBox="1">
            <a:spLocks noChangeArrowheads="1"/>
          </p:cNvSpPr>
          <p:nvPr/>
        </p:nvSpPr>
        <p:spPr bwMode="auto">
          <a:xfrm>
            <a:off x="1143000" y="1122362"/>
            <a:ext cx="6858000" cy="29005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defTabSz="914400" eaLnBrk="1" hangingPunct="1">
              <a:lnSpc>
                <a:spcPct val="90000"/>
              </a:lnSpc>
              <a:spcAft>
                <a:spcPts val="600"/>
              </a:spcAft>
              <a:buSzPct val="100000"/>
              <a:defRPr/>
            </a:pPr>
            <a:r>
              <a:rPr lang="en-US" altLang="pl-PL" sz="6000">
                <a:solidFill>
                  <a:srgbClr val="FFFFFF"/>
                </a:solidFill>
                <a:effectLst>
                  <a:outerShdw blurRad="38100" dist="38100" dir="2700000" algn="tl">
                    <a:srgbClr val="C0C0C0"/>
                  </a:outerShdw>
                </a:effectLst>
                <a:latin typeface="+mj-lt"/>
                <a:ea typeface="+mj-ea"/>
                <a:cs typeface="+mj-cs"/>
              </a:rPr>
              <a:t>State University of Applied Sciences in Krosno</a:t>
            </a: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360759" y="3752849"/>
            <a:ext cx="2468166" cy="2452687"/>
          </a:xfrm>
        </p:spPr>
        <p:txBody>
          <a:bodyPr anchor="ctr">
            <a:normAutofit/>
          </a:bodyPr>
          <a:lstStyle/>
          <a:p>
            <a:pPr>
              <a:lnSpc>
                <a:spcPct val="90000"/>
              </a:lnSpc>
            </a:pPr>
            <a:r>
              <a:rPr lang="en-IE" sz="3100" dirty="0">
                <a:effectLst>
                  <a:outerShdw blurRad="38100" dist="38100" dir="2700000" algn="tl">
                    <a:srgbClr val="000000">
                      <a:alpha val="43137"/>
                    </a:srgbClr>
                  </a:outerShdw>
                </a:effectLst>
              </a:rPr>
              <a:t>Our University’s outgoing Erasmus program </a:t>
            </a:r>
            <a:endParaRPr lang="pl-PL" sz="3100" dirty="0">
              <a:effectLst>
                <a:outerShdw blurRad="38100" dist="38100" dir="2700000" algn="tl">
                  <a:srgbClr val="000000">
                    <a:alpha val="43137"/>
                  </a:srgbClr>
                </a:outerShdw>
              </a:effectLst>
            </a:endParaRPr>
          </a:p>
        </p:txBody>
      </p:sp>
      <p:sp>
        <p:nvSpPr>
          <p:cNvPr id="7" name="Symbol zastępczy zawartości 6"/>
          <p:cNvSpPr>
            <a:spLocks noGrp="1"/>
          </p:cNvSpPr>
          <p:nvPr>
            <p:ph idx="1"/>
          </p:nvPr>
        </p:nvSpPr>
        <p:spPr>
          <a:xfrm>
            <a:off x="3167986" y="3752850"/>
            <a:ext cx="5614060" cy="2452687"/>
          </a:xfrm>
        </p:spPr>
        <p:txBody>
          <a:bodyPr anchor="ctr">
            <a:normAutofit/>
          </a:bodyPr>
          <a:lstStyle/>
          <a:p>
            <a:r>
              <a:rPr lang="en-US" sz="1600" dirty="0"/>
              <a:t>We are very proud of our international office as it give staff and students the opportunity to study and work abroad.</a:t>
            </a:r>
          </a:p>
          <a:p>
            <a:r>
              <a:rPr lang="en-US" sz="1600" dirty="0"/>
              <a:t>Each year we send abroad:</a:t>
            </a:r>
          </a:p>
          <a:p>
            <a:pPr>
              <a:buFont typeface="Wingdings" panose="05000000000000000000" pitchFamily="2" charset="2"/>
              <a:buChar char="§"/>
            </a:pPr>
            <a:r>
              <a:rPr lang="pl-PL" sz="1600" dirty="0"/>
              <a:t>5</a:t>
            </a:r>
            <a:r>
              <a:rPr lang="en-US" sz="1600" dirty="0"/>
              <a:t>-2</a:t>
            </a:r>
            <a:r>
              <a:rPr lang="pl-PL" sz="1600" dirty="0"/>
              <a:t>0</a:t>
            </a:r>
            <a:r>
              <a:rPr lang="en-US" sz="1600" dirty="0"/>
              <a:t> students for studies,</a:t>
            </a:r>
          </a:p>
          <a:p>
            <a:pPr>
              <a:buFont typeface="Wingdings" panose="05000000000000000000" pitchFamily="2" charset="2"/>
              <a:buChar char="§"/>
            </a:pPr>
            <a:r>
              <a:rPr lang="pl-PL" sz="1600" dirty="0"/>
              <a:t>1</a:t>
            </a:r>
            <a:r>
              <a:rPr lang="en-US" sz="1600" dirty="0"/>
              <a:t>0-25 students for internships,</a:t>
            </a:r>
          </a:p>
          <a:p>
            <a:pPr>
              <a:buFont typeface="Wingdings" panose="05000000000000000000" pitchFamily="2" charset="2"/>
              <a:buChar char="§"/>
            </a:pPr>
            <a:r>
              <a:rPr lang="en-US" sz="1600" dirty="0"/>
              <a:t>20-30 academic teachers,</a:t>
            </a:r>
          </a:p>
          <a:p>
            <a:pPr>
              <a:buFont typeface="Wingdings" panose="05000000000000000000" pitchFamily="2" charset="2"/>
              <a:buChar char="§"/>
            </a:pPr>
            <a:r>
              <a:rPr lang="en-US" sz="1600" dirty="0"/>
              <a:t>1</a:t>
            </a:r>
            <a:r>
              <a:rPr lang="pl-PL" sz="1600" dirty="0"/>
              <a:t>5</a:t>
            </a:r>
            <a:r>
              <a:rPr lang="en-US" sz="1600" dirty="0"/>
              <a:t> administrative </a:t>
            </a:r>
            <a:r>
              <a:rPr lang="pl-PL" sz="1600" dirty="0"/>
              <a:t>S</a:t>
            </a:r>
            <a:r>
              <a:rPr lang="en-US" sz="1600" dirty="0" err="1"/>
              <a:t>taff</a:t>
            </a:r>
            <a:r>
              <a:rPr lang="pl-PL" sz="1600" dirty="0"/>
              <a:t> </a:t>
            </a:r>
            <a:r>
              <a:rPr lang="en-US" sz="1600" dirty="0"/>
              <a:t>for training</a:t>
            </a:r>
          </a:p>
        </p:txBody>
      </p:sp>
      <p:pic>
        <p:nvPicPr>
          <p:cNvPr id="10" name="Picture 9">
            <a:extLst>
              <a:ext uri="{FF2B5EF4-FFF2-40B4-BE49-F238E27FC236}">
                <a16:creationId xmlns:a16="http://schemas.microsoft.com/office/drawing/2014/main" id="{FAB716EB-0837-5C74-9EBC-077C89F26587}"/>
              </a:ext>
            </a:extLst>
          </p:cNvPr>
          <p:cNvPicPr>
            <a:picLocks noChangeAspect="1"/>
          </p:cNvPicPr>
          <p:nvPr/>
        </p:nvPicPr>
        <p:blipFill rotWithShape="1">
          <a:blip r:embed="rId3"/>
          <a:srcRect r="18062" b="-1"/>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7" name="AutoShape 16" descr="data:image/png;base64,iVBORw0KGgoAAAANSUhEUgAAAPsAAAAzCAMAAABmF45NAAAAw1BMVEX///+bMiMAAACWIguaLh7z5uSmTkT4+PhmZmb5+fn19fWoVEqWIAjZsKv8/PzLy8vbubWWHQDk5OS/v7/Hx8clJSRra2sqKilWVlazs7PR0dGenp4FBQB3d3chISCCgoJFRUSamppRUVGMjIzq6uoRERAzMzKoqKjZ2dlgYF9UVFQZGRg6OjpycnKXJxT37+5+fn21a2LPpJ+9e3Ls29jDhX3lzcrIkIieOSuiRjrPnZauYVe+f3jHk42lRDbp1NLgwr63BU87AAAHT0lEQVRogeWae1ujOhPAs7EKpBosUMqlFMqlgIXedNVdV9fv/6nOTAK1XauvZ8+jfd52/qBpCMn85pZQJWRTtMsf3VtOjlFur2edzuzuZt96fL3wi6fZN5BZ93nfqny1zL9/63wT0rlfHVfc3zycIzYIXHvX833r84VyI+J9drZ6fELvny+PB/7mQaBf/yb8uYvNk1/HAj+/nmGkyzSfL0/QDo/HkfPaXQ8r3GX7/Q6Tvvdznyp9mVyCoztPa3TCH0XZu92jSl8l83tw8/3FRozPf2EO/NifSl8m38HtJ3dbXfMumOPk8KP+Ftz+ysc3mAZnh3665XcY369y+xHgZ6t9KPSFcgPhPfulyS/z1arZ10/hjNN5ON2fXl8hosg3br/tdjrdpr1Cxx92qWdLcHtzfF/1xGFeRvrvH3Dju7ZP3T5b5vD21uT1RU++x/XEdodnvc7ZQZ9sbwH4/hlbz7jNi9c4+X0FzfODTvif4N0uEp4+IHb3DKu+qHHPUO16l//r+f9ngXTvLLFxCe/vnev5HE1wfgEd8zNM+D2r96mCgL8Ivr2BEbo3cs/rPGCeP7RmOVS5h50Mz67zDr63Ys8jOh7ZRbHbr3afK/g7BUY41LzO0zP2rPMcXmg693tV7pOlZb84b2oeOYU0OEd2POz29qvd50rLfrnFLtLg4uQD7Jry2Rr+laRp+sadjVf13X4X9f01Oxvbtl0HNVwDXXaFrvw0yzqw7UK0HTuoS9nvqtCduPCQJVd26kBNcrVOpG7QqlVLThAEtgOaGbCEmgd2EPL1kJKVuKwfwNWBPgOmLfVSqmLXCVvY8LSq2okn5rKjKK5zZqrQW3piTIDXPLRruTDz67f8vpudLBaWlUxj3bIqycJoKefizKY+l9pqbhYReRrmRUwtzllEq6JZc2hoxJzSRAQMN5yacTlBP3M1aeGo4IqfZYm8YUx8hSgJVWHOCc3lmHBSkHRBHcu03DJg3JrSQkuT4cAiymKapLyoK4PDeJeYsWmZMXUtKwjMiEZCD32av+X3x93sAYCafRVa0lkkGQ7N5l44dNth5shpm2lJEVLtZ7E0klmB8sZgQH1pi8BvhzqTJpY8lcElGvXlhLzGJdxhiFeqimm0MoerTxPBESrEG1TYVGnCdZqL5yZguqivEwMeVFQKz+UBMWKxMHMgqnb7XdS6HewWa9l1Q5BFSaYq77GzgDLUybZpKDxmRjDemCQDaTSejNfslScb+gIe0Z2cRqJDk+yZ0HkwEvFjiLG+NGDq8ZY9AWskI2lDVCfqW8SAr0yloHABLXNQQSuPjHfr/Bu1TrJLyaM0psa77KFkT7xqKBTVY8FejIeVeDDfwR4g+5WW0IhtsI+FqaSrwwVZsxcYgg27AzG+aPxOGnahhtqqCbcTwgeo67/z+x/saemTnNofYC8TeE7EsHcl2A0SylLhv8Uek7SmpbbNTrzRFEJZm5iSfcyZ5o4lO1dYMg0Z5MWotgwmysgOdp5V3qIm/5XdrBRSxMP0Q+xgJUzohr0gSkmR8W12TgwnS7Rtdia8ml8RyR45ztXIF+xRPpmWOFILJhSkj1vJDnbQI+qnm+x/E/OsXhipEWTJx9h5SKP0hZ0UFT75HjsQ9XO+xU7yqUN4mTfsYeF5YeP31KYiE4hiua5f9ymUs13szJF585/8XkyvYEuNsivjQ+wYw+oGO7H6Wb7JHr1ih/gd6HyL3YgHhddnDTu63JJ+ryAEXzKdM5M6xk52qCPuFvvf+F2VG3A5zTfZIc9ado1tsUMM01B31uzE7Y/0jVo3arZLd7FmJ3k2NLbYYVtNxtJvbZ0nSlPnzUnffDlqjqCe7GQf/8H+F35Pp1JXU+65LXtprNndgLf7u9RWn4zUttahjIexut7f1Ux6jZfY1bCzMJuUkr0BLqYDabk1O1sYTZ33aVwQVw5kGNkfYv83fm8Lu9OcjSfCYQvBzizYlxp2A/ZuVopFy0ZxM5uKs02jvRJQumY3aeQXqeElkUiIUWNhNRMTr/cTEg9rtsXuQXAXgwGazaYqMx1cMQ3wJBlNJTsU1pcDftKkxjt+X/Vms1fsaRLTfmByUoRZv0Yli3BKJ2PijmhVlmU8GDHY8zNolhU1TTujsQ/n4Eko7Z7Tgaa5Jb3yhS5p/MIOZYxWUTTCkqfBMqrUMB2AqqyOoHBLg7mN21hd0YlYp0rHJaW1i0alTkKrOgyisoBDEqUxbmduPaRq8wqhw2OVmAr/4rq8u7sTP9tss99eg/zJrni65+GhLvXgE2cTjQJOT/AB4hWEtU2dpdgscIjX+KrIOY7VC3ng10xrY3bP93MByD0cIjsZdHEdp5DKK9JsRMM+XSzEi0Yr0EZXFMsf50I1HIHzC+U8uaLoFNrgf9jMQMQPldvsBy/L5bL7NOudzF77/eBlDnJ6+vvi+luvd3Zk7C9y8/P6aNlJ83vOkbILOWr2H8fLTlb3naNlJ88Ph/03yHfldHm87GR+6P9hhfIPpFPRTs5iNFIAAAAASUVORK5CYII="/>
          <p:cNvSpPr>
            <a:spLocks noChangeAspect="1" noChangeArrowheads="1"/>
          </p:cNvSpPr>
          <p:nvPr/>
        </p:nvSpPr>
        <p:spPr bwMode="auto">
          <a:xfrm>
            <a:off x="155575" y="-288925"/>
            <a:ext cx="2990850" cy="609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24151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459486" y="365125"/>
            <a:ext cx="5239511" cy="1776484"/>
          </a:xfrm>
        </p:spPr>
        <p:txBody>
          <a:bodyPr anchor="b">
            <a:normAutofit/>
          </a:bodyPr>
          <a:lstStyle/>
          <a:p>
            <a:pPr>
              <a:lnSpc>
                <a:spcPct val="90000"/>
              </a:lnSpc>
            </a:pPr>
            <a:r>
              <a:rPr lang="pl-PL" sz="4000" dirty="0">
                <a:effectLst>
                  <a:outerShdw blurRad="38100" dist="38100" dir="2700000" algn="tl">
                    <a:srgbClr val="000000">
                      <a:alpha val="43137"/>
                    </a:srgbClr>
                  </a:outerShdw>
                </a:effectLst>
              </a:rPr>
              <a:t>International agreements</a:t>
            </a:r>
            <a:br>
              <a:rPr lang="pl-PL" sz="4000" dirty="0">
                <a:effectLst>
                  <a:outerShdw blurRad="38100" dist="38100" dir="2700000" algn="tl">
                    <a:srgbClr val="000000">
                      <a:alpha val="43137"/>
                    </a:srgbClr>
                  </a:outerShdw>
                </a:effectLst>
              </a:rPr>
            </a:br>
            <a:r>
              <a:rPr lang="pl-PL" sz="4000" dirty="0">
                <a:effectLst>
                  <a:outerShdw blurRad="38100" dist="38100" dir="2700000" algn="tl">
                    <a:srgbClr val="000000">
                      <a:alpha val="43137"/>
                    </a:srgbClr>
                  </a:outerShdw>
                </a:effectLst>
              </a:rPr>
              <a:t>(Erasmus+ and bilateral)</a:t>
            </a:r>
          </a:p>
        </p:txBody>
      </p:sp>
      <p:sp>
        <p:nvSpPr>
          <p:cNvPr id="5" name="Symbol zastępczy zawartości 4"/>
          <p:cNvSpPr>
            <a:spLocks noGrp="1"/>
          </p:cNvSpPr>
          <p:nvPr>
            <p:ph idx="1"/>
          </p:nvPr>
        </p:nvSpPr>
        <p:spPr>
          <a:xfrm>
            <a:off x="459486" y="2504819"/>
            <a:ext cx="5239512" cy="3672144"/>
          </a:xfrm>
        </p:spPr>
        <p:txBody>
          <a:bodyPr numCol="1">
            <a:normAutofit/>
          </a:bodyPr>
          <a:lstStyle/>
          <a:p>
            <a:pPr marL="0" indent="0">
              <a:buNone/>
            </a:pPr>
            <a:r>
              <a:rPr lang="en-IE" sz="1900" dirty="0">
                <a:latin typeface="Calibri" panose="020F0502020204030204" pitchFamily="34" charset="0"/>
                <a:ea typeface="Calibri" panose="020F0502020204030204" pitchFamily="34" charset="0"/>
                <a:cs typeface="Times New Roman" panose="02020603050405020304" pitchFamily="18" charset="0"/>
              </a:rPr>
              <a:t>We have a very strong and active international cooperation with agreements world- wide. Some of these include…</a:t>
            </a:r>
          </a:p>
          <a:p>
            <a:r>
              <a:rPr lang="pl-PL" sz="1900" dirty="0">
                <a:latin typeface="Calibri" panose="020F0502020204030204" pitchFamily="34" charset="0"/>
                <a:ea typeface="Calibri" panose="020F0502020204030204" pitchFamily="34" charset="0"/>
                <a:cs typeface="Times New Roman" panose="02020603050405020304" pitchFamily="18" charset="0"/>
              </a:rPr>
              <a:t>Over 70 </a:t>
            </a:r>
            <a:r>
              <a:rPr lang="en-US" sz="1900" dirty="0">
                <a:latin typeface="Calibri" panose="020F0502020204030204" pitchFamily="34" charset="0"/>
                <a:ea typeface="Calibri" panose="020F0502020204030204" pitchFamily="34" charset="0"/>
                <a:cs typeface="Times New Roman" panose="02020603050405020304" pitchFamily="18" charset="0"/>
              </a:rPr>
              <a:t>agreements in 1</a:t>
            </a:r>
            <a:r>
              <a:rPr lang="pl-PL" sz="1900" dirty="0">
                <a:latin typeface="Calibri" panose="020F0502020204030204" pitchFamily="34" charset="0"/>
                <a:ea typeface="Calibri" panose="020F0502020204030204" pitchFamily="34" charset="0"/>
                <a:cs typeface="Times New Roman" panose="02020603050405020304" pitchFamily="18" charset="0"/>
              </a:rPr>
              <a:t>8</a:t>
            </a:r>
            <a:r>
              <a:rPr lang="en-US" sz="1900" dirty="0">
                <a:latin typeface="Calibri" panose="020F0502020204030204" pitchFamily="34" charset="0"/>
                <a:ea typeface="Calibri" panose="020F0502020204030204" pitchFamily="34" charset="0"/>
                <a:cs typeface="Times New Roman" panose="02020603050405020304" pitchFamily="18" charset="0"/>
              </a:rPr>
              <a:t> Erasmus+ Program Countries (Austria, </a:t>
            </a:r>
            <a:r>
              <a:rPr lang="pl-PL" sz="1900" dirty="0">
                <a:latin typeface="Calibri" panose="020F0502020204030204" pitchFamily="34" charset="0"/>
                <a:ea typeface="Calibri" panose="020F0502020204030204" pitchFamily="34" charset="0"/>
                <a:cs typeface="Times New Roman" panose="02020603050405020304" pitchFamily="18" charset="0"/>
              </a:rPr>
              <a:t>Bulgaria, </a:t>
            </a:r>
            <a:r>
              <a:rPr lang="en-US" sz="1900" dirty="0">
                <a:latin typeface="Calibri" panose="020F0502020204030204" pitchFamily="34" charset="0"/>
                <a:ea typeface="Calibri" panose="020F0502020204030204" pitchFamily="34" charset="0"/>
                <a:cs typeface="Times New Roman" panose="02020603050405020304" pitchFamily="18" charset="0"/>
              </a:rPr>
              <a:t>Croatia, France, Germany, Greece, Hungary, Italy, Latvia, Netherlands, Northern Ireland,</a:t>
            </a:r>
            <a:r>
              <a:rPr lang="pl-PL" sz="1900" dirty="0">
                <a:latin typeface="Calibri" panose="020F0502020204030204" pitchFamily="34" charset="0"/>
                <a:ea typeface="Calibri" panose="020F0502020204030204" pitchFamily="34" charset="0"/>
                <a:cs typeface="Times New Roman" panose="02020603050405020304" pitchFamily="18" charset="0"/>
              </a:rPr>
              <a:t> Macedonia, </a:t>
            </a:r>
            <a:r>
              <a:rPr lang="en-US" sz="1900" dirty="0">
                <a:latin typeface="Calibri" panose="020F0502020204030204" pitchFamily="34" charset="0"/>
                <a:ea typeface="Calibri" panose="020F0502020204030204" pitchFamily="34" charset="0"/>
                <a:cs typeface="Times New Roman" panose="02020603050405020304" pitchFamily="18" charset="0"/>
              </a:rPr>
              <a:t>Portugal, Romania, Slovakia, Slovenia, Spain, Sweden, Turkey)</a:t>
            </a:r>
          </a:p>
          <a:p>
            <a:r>
              <a:rPr lang="pl-PL" sz="1900" dirty="0">
                <a:latin typeface="Calibri" panose="020F0502020204030204" pitchFamily="34" charset="0"/>
                <a:ea typeface="Calibri" panose="020F0502020204030204" pitchFamily="34" charset="0"/>
                <a:cs typeface="Times New Roman" panose="02020603050405020304" pitchFamily="18" charset="0"/>
              </a:rPr>
              <a:t>2</a:t>
            </a:r>
            <a:r>
              <a:rPr lang="en-US" sz="1900" dirty="0">
                <a:latin typeface="Calibri" panose="020F0502020204030204" pitchFamily="34" charset="0"/>
                <a:ea typeface="Calibri" panose="020F0502020204030204" pitchFamily="34" charset="0"/>
                <a:cs typeface="Times New Roman" panose="02020603050405020304" pitchFamily="18" charset="0"/>
              </a:rPr>
              <a:t> partner universities in USA</a:t>
            </a:r>
          </a:p>
          <a:p>
            <a:r>
              <a:rPr lang="en-US" sz="1900" dirty="0">
                <a:latin typeface="Calibri" panose="020F0502020204030204" pitchFamily="34" charset="0"/>
                <a:ea typeface="Calibri" panose="020F0502020204030204" pitchFamily="34" charset="0"/>
                <a:cs typeface="Times New Roman" panose="02020603050405020304" pitchFamily="18" charset="0"/>
              </a:rPr>
              <a:t>3 partner universities in Ukraine</a:t>
            </a:r>
          </a:p>
          <a:p>
            <a:pPr>
              <a:buAutoNum type="arabicParenR"/>
            </a:pPr>
            <a:endParaRPr lang="en-US" sz="19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Erasmus Plus - I Liceum Ogólnokształcące w Zabrzu">
            <a:extLst>
              <a:ext uri="{FF2B5EF4-FFF2-40B4-BE49-F238E27FC236}">
                <a16:creationId xmlns:a16="http://schemas.microsoft.com/office/drawing/2014/main" id="{8763E499-D4A6-D58B-7805-DA70BA2A3F0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5852" y="2780928"/>
            <a:ext cx="2649027" cy="11648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ternational Agreements | European Data Protection Supervisor">
            <a:extLst>
              <a:ext uri="{FF2B5EF4-FFF2-40B4-BE49-F238E27FC236}">
                <a16:creationId xmlns:a16="http://schemas.microsoft.com/office/drawing/2014/main" id="{840803F7-57F5-48E7-83B3-790D57305A9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80195" y="445354"/>
            <a:ext cx="2259043" cy="18902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covering Policy Guidance from International Agreements on Transport">
            <a:extLst>
              <a:ext uri="{FF2B5EF4-FFF2-40B4-BE49-F238E27FC236}">
                <a16:creationId xmlns:a16="http://schemas.microsoft.com/office/drawing/2014/main" id="{F65FA618-CD70-A220-751D-DA28458DEC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85852" y="4422319"/>
            <a:ext cx="2647731" cy="1761944"/>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16" descr="data:image/png;base64,iVBORw0KGgoAAAANSUhEUgAAAPsAAAAzCAMAAABmF45NAAAAw1BMVEX///+bMiMAAACWIguaLh7z5uSmTkT4+PhmZmb5+fn19fWoVEqWIAjZsKv8/PzLy8vbubWWHQDk5OS/v7/Hx8clJSRra2sqKilWVlazs7PR0dGenp4FBQB3d3chISCCgoJFRUSamppRUVGMjIzq6uoRERAzMzKoqKjZ2dlgYF9UVFQZGRg6OjpycnKXJxT37+5+fn21a2LPpJ+9e3Ls29jDhX3lzcrIkIieOSuiRjrPnZauYVe+f3jHk42lRDbp1NLgwr63BU87AAAHT0lEQVRogeWae1ujOhPAs7EKpBosUMqlFMqlgIXedNVdV9fv/6nOTAK1XauvZ8+jfd52/qBpCMn85pZQJWRTtMsf3VtOjlFur2edzuzuZt96fL3wi6fZN5BZ93nfqny1zL9/63wT0rlfHVfc3zycIzYIXHvX833r84VyI+J9drZ6fELvny+PB/7mQaBf/yb8uYvNk1/HAj+/nmGkyzSfL0/QDo/HkfPaXQ8r3GX7/Q6Tvvdznyp9mVyCoztPa3TCH0XZu92jSl8l83tw8/3FRozPf2EO/NifSl8m38HtJ3dbXfMumOPk8KP+Ftz+ysc3mAZnh3665XcY369y+xHgZ6t9KPSFcgPhPfulyS/z1arZ10/hjNN5ON2fXl8hosg3br/tdjrdpr1Cxx92qWdLcHtzfF/1xGFeRvrvH3Dju7ZP3T5b5vD21uT1RU++x/XEdodnvc7ZQZ9sbwH4/hlbz7jNi9c4+X0FzfODTvif4N0uEp4+IHb3DKu+qHHPUO16l//r+f9ngXTvLLFxCe/vnev5HE1wfgEd8zNM+D2r96mCgL8Ivr2BEbo3cs/rPGCeP7RmOVS5h50Mz67zDr63Ys8jOh7ZRbHbr3afK/g7BUY41LzO0zP2rPMcXmg693tV7pOlZb84b2oeOYU0OEd2POz29qvd50rLfrnFLtLg4uQD7Jry2Rr+laRp+sadjVf13X4X9f01Oxvbtl0HNVwDXXaFrvw0yzqw7UK0HTuoS9nvqtCduPCQJVd26kBNcrVOpG7QqlVLThAEtgOaGbCEmgd2EPL1kJKVuKwfwNWBPgOmLfVSqmLXCVvY8LSq2okn5rKjKK5zZqrQW3piTIDXPLRruTDz67f8vpudLBaWlUxj3bIqycJoKefizKY+l9pqbhYReRrmRUwtzllEq6JZc2hoxJzSRAQMN5yacTlBP3M1aeGo4IqfZYm8YUx8hSgJVWHOCc3lmHBSkHRBHcu03DJg3JrSQkuT4cAiymKapLyoK4PDeJeYsWmZMXUtKwjMiEZCD32av+X3x93sAYCafRVa0lkkGQ7N5l44dNth5shpm2lJEVLtZ7E0klmB8sZgQH1pi8BvhzqTJpY8lcElGvXlhLzGJdxhiFeqimm0MoerTxPBESrEG1TYVGnCdZqL5yZguqivEwMeVFQKz+UBMWKxMHMgqnb7XdS6HewWa9l1Q5BFSaYq77GzgDLUybZpKDxmRjDemCQDaTSejNfslScb+gIe0Z2cRqJDk+yZ0HkwEvFjiLG+NGDq8ZY9AWskI2lDVCfqW8SAr0yloHABLXNQQSuPjHfr/Bu1TrJLyaM0psa77KFkT7xqKBTVY8FejIeVeDDfwR4g+5WW0IhtsI+FqaSrwwVZsxcYgg27AzG+aPxOGnahhtqqCbcTwgeo67/z+x/saemTnNofYC8TeE7EsHcl2A0SylLhv8Uek7SmpbbNTrzRFEJZm5iSfcyZ5o4lO1dYMg0Z5MWotgwmysgOdp5V3qIm/5XdrBRSxMP0Q+xgJUzohr0gSkmR8W12TgwnS7Rtdia8ml8RyR45ztXIF+xRPpmWOFILJhSkj1vJDnbQI+qnm+x/E/OsXhipEWTJx9h5SKP0hZ0UFT75HjsQ9XO+xU7yqUN4mTfsYeF5YeP31KYiE4hiua5f9ymUs13szJF585/8XkyvYEuNsivjQ+wYw+oGO7H6Wb7JHr1ih/gd6HyL3YgHhddnDTu63JJ+ryAEXzKdM5M6xk52qCPuFvvf+F2VG3A5zTfZIc9ado1tsUMM01B31uzE7Y/0jVo3arZLd7FmJ3k2NLbYYVtNxtJvbZ0nSlPnzUnffDlqjqCe7GQf/8H+F35Pp1JXU+65LXtprNndgLf7u9RWn4zUttahjIexut7f1Ux6jZfY1bCzMJuUkr0BLqYDabk1O1sYTZ33aVwQVw5kGNkfYv83fm8Lu9OcjSfCYQvBzizYlxp2A/ZuVopFy0ZxM5uKs02jvRJQumY3aeQXqeElkUiIUWNhNRMTr/cTEg9rtsXuQXAXgwGazaYqMx1cMQ3wJBlNJTsU1pcDftKkxjt+X/Vms1fsaRLTfmByUoRZv0Yli3BKJ2PijmhVlmU8GDHY8zNolhU1TTujsQ/n4Eko7Z7Tgaa5Jb3yhS5p/MIOZYxWUTTCkqfBMqrUMB2AqqyOoHBLg7mN21hd0YlYp0rHJaW1i0alTkKrOgyisoBDEqUxbmduPaRq8wqhw2OVmAr/4rq8u7sTP9tss99eg/zJrni65+GhLvXgE2cTjQJOT/AB4hWEtU2dpdgscIjX+KrIOY7VC3ng10xrY3bP93MByD0cIjsZdHEdp5DKK9JsRMM+XSzEi0Yr0EZXFMsf50I1HIHzC+U8uaLoFNrgf9jMQMQPldvsBy/L5bL7NOudzF77/eBlDnJ6+vvi+luvd3Zk7C9y8/P6aNlJ83vOkbILOWr2H8fLTlb3naNlJ88Ph/03yHfldHm87GR+6P9hhfIPpFPRTs5iNFIAAAAASUVORK5CYII="/>
          <p:cNvSpPr>
            <a:spLocks noChangeAspect="1" noChangeArrowheads="1"/>
          </p:cNvSpPr>
          <p:nvPr/>
        </p:nvSpPr>
        <p:spPr bwMode="auto">
          <a:xfrm>
            <a:off x="155575" y="-288925"/>
            <a:ext cx="2990850" cy="609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4255275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16" descr="data:image/png;base64,iVBORw0KGgoAAAANSUhEUgAAAPsAAAAzCAMAAABmF45NAAAAw1BMVEX///+bMiMAAACWIguaLh7z5uSmTkT4+PhmZmb5+fn19fWoVEqWIAjZsKv8/PzLy8vbubWWHQDk5OS/v7/Hx8clJSRra2sqKilWVlazs7PR0dGenp4FBQB3d3chISCCgoJFRUSamppRUVGMjIzq6uoRERAzMzKoqKjZ2dlgYF9UVFQZGRg6OjpycnKXJxT37+5+fn21a2LPpJ+9e3Ls29jDhX3lzcrIkIieOSuiRjrPnZauYVe+f3jHk42lRDbp1NLgwr63BU87AAAHT0lEQVRogeWae1ujOhPAs7EKpBosUMqlFMqlgIXedNVdV9fv/6nOTAK1XauvZ8+jfd52/qBpCMn85pZQJWRTtMsf3VtOjlFur2edzuzuZt96fL3wi6fZN5BZ93nfqny1zL9/63wT0rlfHVfc3zycIzYIXHvX833r84VyI+J9drZ6fELvny+PB/7mQaBf/yb8uYvNk1/HAj+/nmGkyzSfL0/QDo/HkfPaXQ8r3GX7/Q6Tvvdznyp9mVyCoztPa3TCH0XZu92jSl8l83tw8/3FRozPf2EO/NifSl8m38HtJ3dbXfMumOPk8KP+Ftz+ysc3mAZnh3665XcY369y+xHgZ6t9KPSFcgPhPfulyS/z1arZ10/hjNN5ON2fXl8hosg3br/tdjrdpr1Cxx92qWdLcHtzfF/1xGFeRvrvH3Dju7ZP3T5b5vD21uT1RU++x/XEdodnvc7ZQZ9sbwH4/hlbz7jNi9c4+X0FzfODTvif4N0uEp4+IHb3DKu+qHHPUO16l//r+f9ngXTvLLFxCe/vnev5HE1wfgEd8zNM+D2r96mCgL8Ivr2BEbo3cs/rPGCeP7RmOVS5h50Mz67zDr63Ys8jOh7ZRbHbr3afK/g7BUY41LzO0zP2rPMcXmg693tV7pOlZb84b2oeOYU0OEd2POz29qvd50rLfrnFLtLg4uQD7Jry2Rr+laRp+sadjVf13X4X9f01Oxvbtl0HNVwDXXaFrvw0yzqw7UK0HTuoS9nvqtCduPCQJVd26kBNcrVOpG7QqlVLThAEtgOaGbCEmgd2EPL1kJKVuKwfwNWBPgOmLfVSqmLXCVvY8LSq2okn5rKjKK5zZqrQW3piTIDXPLRruTDz67f8vpudLBaWlUxj3bIqycJoKefizKY+l9pqbhYReRrmRUwtzllEq6JZc2hoxJzSRAQMN5yacTlBP3M1aeGo4IqfZYm8YUx8hSgJVWHOCc3lmHBSkHRBHcu03DJg3JrSQkuT4cAiymKapLyoK4PDeJeYsWmZMXUtKwjMiEZCD32av+X3x93sAYCafRVa0lkkGQ7N5l44dNth5shpm2lJEVLtZ7E0klmB8sZgQH1pi8BvhzqTJpY8lcElGvXlhLzGJdxhiFeqimm0MoerTxPBESrEG1TYVGnCdZqL5yZguqivEwMeVFQKz+UBMWKxMHMgqnb7XdS6HewWa9l1Q5BFSaYq77GzgDLUybZpKDxmRjDemCQDaTSejNfslScb+gIe0Z2cRqJDk+yZ0HkwEvFjiLG+NGDq8ZY9AWskI2lDVCfqW8SAr0yloHABLXNQQSuPjHfr/Bu1TrJLyaM0psa77KFkT7xqKBTVY8FejIeVeDDfwR4g+5WW0IhtsI+FqaSrwwVZsxcYgg27AzG+aPxOGnahhtqqCbcTwgeo67/z+x/saemTnNofYC8TeE7EsHcl2A0SylLhv8Uek7SmpbbNTrzRFEJZm5iSfcyZ5o4lO1dYMg0Z5MWotgwmysgOdp5V3qIm/5XdrBRSxMP0Q+xgJUzohr0gSkmR8W12TgwnS7Rtdia8ml8RyR45ztXIF+xRPpmWOFILJhSkj1vJDnbQI+qnm+x/E/OsXhipEWTJx9h5SKP0hZ0UFT75HjsQ9XO+xU7yqUN4mTfsYeF5YeP31KYiE4hiua5f9ymUs13szJF585/8XkyvYEuNsivjQ+wYw+oGO7H6Wb7JHr1ih/gd6HyL3YgHhddnDTu63JJ+ryAEXzKdM5M6xk52qCPuFvvf+F2VG3A5zTfZIc9ado1tsUMM01B31uzE7Y/0jVo3arZLd7FmJ3k2NLbYYVtNxtJvbZ0nSlPnzUnffDlqjqCe7GQf/8H+F35Pp1JXU+65LXtprNndgLf7u9RWn4zUttahjIexut7f1Ux6jZfY1bCzMJuUkr0BLqYDabk1O1sYTZ33aVwQVw5kGNkfYv83fm8Lu9OcjSfCYQvBzizYlxp2A/ZuVopFy0ZxM5uKs02jvRJQumY3aeQXqeElkUiIUWNhNRMTr/cTEg9rtsXuQXAXgwGazaYqMx1cMQ3wJBlNJTsU1pcDftKkxjt+X/Vms1fsaRLTfmByUoRZv0Yli3BKJ2PijmhVlmU8GDHY8zNolhU1TTujsQ/n4Eko7Z7Tgaa5Jb3yhS5p/MIOZYxWUTTCkqfBMqrUMB2AqqyOoHBLg7mN21hd0YlYp0rHJaW1i0alTkKrOgyisoBDEqUxbmduPaRq8wqhw2OVmAr/4rq8u7sTP9tss99eg/zJrni65+GhLvXgE2cTjQJOT/AB4hWEtU2dpdgscIjX+KrIOY7VC3ng10xrY3bP93MByD0cIjsZdHEdp5DKK9JsRMM+XSzEi0Yr0EZXFMsf50I1HIHzC+U8uaLoFNrgf9jMQMQPldvsBy/L5bL7NOudzF77/eBlDnJ6+vvi+luvd3Zk7C9y8/P6aNlJ83vOkbILOWr2H8fLTlb3naNlJ88Ph/03yHfldHm87GR+6P9hhfIPpFPRTs5iNFIAAAAASUVORK5CYII="/>
          <p:cNvSpPr>
            <a:spLocks noChangeAspect="1" noChangeArrowheads="1"/>
          </p:cNvSpPr>
          <p:nvPr/>
        </p:nvSpPr>
        <p:spPr bwMode="auto">
          <a:xfrm>
            <a:off x="155575" y="-288925"/>
            <a:ext cx="2990850" cy="609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ytuł 3"/>
          <p:cNvSpPr>
            <a:spLocks noGrp="1"/>
          </p:cNvSpPr>
          <p:nvPr>
            <p:ph type="title"/>
          </p:nvPr>
        </p:nvSpPr>
        <p:spPr>
          <a:xfrm>
            <a:off x="1043608" y="446210"/>
            <a:ext cx="7494588" cy="1403350"/>
          </a:xfrm>
        </p:spPr>
        <p:txBody>
          <a:bodyPr/>
          <a:lstStyle/>
          <a:p>
            <a:r>
              <a:rPr lang="pl-PL" sz="3200" dirty="0">
                <a:effectLst>
                  <a:outerShdw blurRad="38100" dist="38100" dir="2700000" algn="tl">
                    <a:srgbClr val="000000">
                      <a:alpha val="43137"/>
                    </a:srgbClr>
                  </a:outerShdw>
                </a:effectLst>
              </a:rPr>
              <a:t>Partner of Excellence</a:t>
            </a:r>
          </a:p>
        </p:txBody>
      </p:sp>
      <p:pic>
        <p:nvPicPr>
          <p:cNvPr id="2" name="Symbol zastępczy zawartości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9278" y="1825625"/>
            <a:ext cx="5725444" cy="4351338"/>
          </a:xfrm>
        </p:spPr>
      </p:pic>
    </p:spTree>
    <p:extLst>
      <p:ext uri="{BB962C8B-B14F-4D97-AF65-F5344CB8AC3E}">
        <p14:creationId xmlns:p14="http://schemas.microsoft.com/office/powerpoint/2010/main" val="136570418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8" descr="http://www.brandsoftheworld.com/sites/default/files/styles/logo-thumbnail/public/0024/4551/brand.gif?itok=Ir1LrG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5285639"/>
            <a:ext cx="1557904" cy="15579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https://upload.wikimedia.org/wikipedia/commons/thumb/d/dc/Selcukamblem1.png/220px-Selcukamblem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076" y="3747331"/>
            <a:ext cx="2095500" cy="1628776"/>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16" descr="data:image/png;base64,iVBORw0KGgoAAAANSUhEUgAAAPsAAAAzCAMAAABmF45NAAAAw1BMVEX///+bMiMAAACWIguaLh7z5uSmTkT4+PhmZmb5+fn19fWoVEqWIAjZsKv8/PzLy8vbubWWHQDk5OS/v7/Hx8clJSRra2sqKilWVlazs7PR0dGenp4FBQB3d3chISCCgoJFRUSamppRUVGMjIzq6uoRERAzMzKoqKjZ2dlgYF9UVFQZGRg6OjpycnKXJxT37+5+fn21a2LPpJ+9e3Ls29jDhX3lzcrIkIieOSuiRjrPnZauYVe+f3jHk42lRDbp1NLgwr63BU87AAAHT0lEQVRogeWae1ujOhPAs7EKpBosUMqlFMqlgIXedNVdV9fv/6nOTAK1XauvZ8+jfd52/qBpCMn85pZQJWRTtMsf3VtOjlFur2edzuzuZt96fL3wi6fZN5BZ93nfqny1zL9/63wT0rlfHVfc3zycIzYIXHvX833r84VyI+J9drZ6fELvny+PB/7mQaBf/yb8uYvNk1/HAj+/nmGkyzSfL0/QDo/HkfPaXQ8r3GX7/Q6Tvvdznyp9mVyCoztPa3TCH0XZu92jSl8l83tw8/3FRozPf2EO/NifSl8m38HtJ3dbXfMumOPk8KP+Ftz+ysc3mAZnh3665XcY369y+xHgZ6t9KPSFcgPhPfulyS/z1arZ10/hjNN5ON2fXl8hosg3br/tdjrdpr1Cxx92qWdLcHtzfF/1xGFeRvrvH3Dju7ZP3T5b5vD21uT1RU++x/XEdodnvc7ZQZ9sbwH4/hlbz7jNi9c4+X0FzfODTvif4N0uEp4+IHb3DKu+qHHPUO16l//r+f9ngXTvLLFxCe/vnev5HE1wfgEd8zNM+D2r96mCgL8Ivr2BEbo3cs/rPGCeP7RmOVS5h50Mz67zDr63Ys8jOh7ZRbHbr3afK/g7BUY41LzO0zP2rPMcXmg693tV7pOlZb84b2oeOYU0OEd2POz29qvd50rLfrnFLtLg4uQD7Jry2Rr+laRp+sadjVf13X4X9f01Oxvbtl0HNVwDXXaFrvw0yzqw7UK0HTuoS9nvqtCduPCQJVd26kBNcrVOpG7QqlVLThAEtgOaGbCEmgd2EPL1kJKVuKwfwNWBPgOmLfVSqmLXCVvY8LSq2okn5rKjKK5zZqrQW3piTIDXPLRruTDz67f8vpudLBaWlUxj3bIqycJoKefizKY+l9pqbhYReRrmRUwtzllEq6JZc2hoxJzSRAQMN5yacTlBP3M1aeGo4IqfZYm8YUx8hSgJVWHOCc3lmHBSkHRBHcu03DJg3JrSQkuT4cAiymKapLyoK4PDeJeYsWmZMXUtKwjMiEZCD32av+X3x93sAYCafRVa0lkkGQ7N5l44dNth5shpm2lJEVLtZ7E0klmB8sZgQH1pi8BvhzqTJpY8lcElGvXlhLzGJdxhiFeqimm0MoerTxPBESrEG1TYVGnCdZqL5yZguqivEwMeVFQKz+UBMWKxMHMgqnb7XdS6HewWa9l1Q5BFSaYq77GzgDLUybZpKDxmRjDemCQDaTSejNfslScb+gIe0Z2cRqJDk+yZ0HkwEvFjiLG+NGDq8ZY9AWskI2lDVCfqW8SAr0yloHABLXNQQSuPjHfr/Bu1TrJLyaM0psa77KFkT7xqKBTVY8FejIeVeDDfwR4g+5WW0IhtsI+FqaSrwwVZsxcYgg27AzG+aPxOGnahhtqqCbcTwgeo67/z+x/saemTnNofYC8TeE7EsHcl2A0SylLhv8Uek7SmpbbNTrzRFEJZm5iSfcyZ5o4lO1dYMg0Z5MWotgwmysgOdp5V3qIm/5XdrBRSxMP0Q+xgJUzohr0gSkmR8W12TgwnS7Rtdia8ml8RyR45ztXIF+xRPpmWOFILJhSkj1vJDnbQI+qnm+x/E/OsXhipEWTJx9h5SKP0hZ0UFT75HjsQ9XO+xU7yqUN4mTfsYeF5YeP31KYiE4hiua5f9ymUs13szJF585/8XkyvYEuNsivjQ+wYw+oGO7H6Wb7JHr1ih/gd6HyL3YgHhddnDTu63JJ+ryAEXzKdM5M6xk52qCPuFvvf+F2VG3A5zTfZIc9ado1tsUMM01B31uzE7Y/0jVo3arZLd7FmJ3k2NLbYYVtNxtJvbZ0nSlPnzUnffDlqjqCe7GQf/8H+F35Pp1JXU+65LXtprNndgLf7u9RWn4zUttahjIexut7f1Ux6jZfY1bCzMJuUkr0BLqYDabk1O1sYTZ33aVwQVw5kGNkfYv83fm8Lu9OcjSfCYQvBzizYlxp2A/ZuVopFy0ZxM5uKs02jvRJQumY3aeQXqeElkUiIUWNhNRMTr/cTEg9rtsXuQXAXgwGazaYqMx1cMQ3wJBlNJTsU1pcDftKkxjt+X/Vms1fsaRLTfmByUoRZv0Yli3BKJ2PijmhVlmU8GDHY8zNolhU1TTujsQ/n4Eko7Z7Tgaa5Jb3yhS5p/MIOZYxWUTTCkqfBMqrUMB2AqqyOoHBLg7mN21hd0YlYp0rHJaW1i0alTkKrOgyisoBDEqUxbmduPaRq8wqhw2OVmAr/4rq8u7sTP9tss99eg/zJrni65+GhLvXgE2cTjQJOT/AB4hWEtU2dpdgscIjX+KrIOY7VC3ng10xrY3bP93MByD0cIjsZdHEdp5DKK9JsRMM+XSzEi0Yr0EZXFMsf50I1HIHzC+U8uaLoFNrgf9jMQMQPldvsBy/L5bL7NOudzF77/eBlDnJ6+vvi+luvd3Zk7C9y8/P6aNlJ83vOkbILOWr2H8fLTlb3naNlJ88Ph/03yHfldHm87GR+6P9hhfIPpFPRTs5iNFIAAAAASUVORK5CYII="/>
          <p:cNvSpPr>
            <a:spLocks noChangeAspect="1" noChangeArrowheads="1"/>
          </p:cNvSpPr>
          <p:nvPr/>
        </p:nvSpPr>
        <p:spPr bwMode="auto">
          <a:xfrm>
            <a:off x="155575" y="-288925"/>
            <a:ext cx="2990850" cy="609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9" name="Picture 22" descr="http://vismath.ektf.hu/Partners/ek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300" y="230207"/>
            <a:ext cx="1295400" cy="149542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4" descr="https://upload.wikimedia.org/wikipedia/commons/thumb/5/54/Logouniversidadcadiz.svg/150px-Logouniversidadcadiz.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8428" y="1993565"/>
            <a:ext cx="142875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8" descr="http://maths.emportfolio.eu/images/logos/unip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6671" y="96857"/>
            <a:ext cx="1762125" cy="17621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0" descr="http://www.uni-klu.ac.at/studieninfo/bilder/ph.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6495" y="203343"/>
            <a:ext cx="1529957" cy="15299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rggu.com/css/image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8951" y="203343"/>
            <a:ext cx="1639915" cy="16399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4" descr="Logo Universitatea '1 Decembrie 1918' Alba Iul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7591" y="3747331"/>
            <a:ext cx="1133301" cy="160140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6" descr="http://www.agelioforos.gr/files/Ioanna%20Papadopoulou/resized/tei_kalamata_425x.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29430" y="4016954"/>
            <a:ext cx="2163190" cy="157785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https://www.nccoastalatlas.org/sites/www/public/images/partners/logos/ecu-full-mark.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64088" y="5552647"/>
            <a:ext cx="2851096" cy="9422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http://lineo.co.uk/en/wp-content/uploads/sites/4/2014/06/ppke_btk_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32496" y="1855288"/>
            <a:ext cx="2751539" cy="147045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https://upload.wikimedia.org/wikipedia/commons/c/c7/WSU_WhiteOnBlue%28Pantone280%29_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36040" y="1999536"/>
            <a:ext cx="2851096" cy="1624510"/>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92030" y="3684389"/>
            <a:ext cx="1838882" cy="1864246"/>
          </a:xfrm>
          <a:prstGeom prst="rect">
            <a:avLst/>
          </a:prstGeom>
        </p:spPr>
      </p:pic>
      <p:pic>
        <p:nvPicPr>
          <p:cNvPr id="1028" name="Picture 4" descr="Photo">
            <a:extLst>
              <a:ext uri="{FF2B5EF4-FFF2-40B4-BE49-F238E27FC236}">
                <a16:creationId xmlns:a16="http://schemas.microsoft.com/office/drawing/2014/main" id="{6075EEA0-25AD-1AC8-5C35-254EED04092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28364" y="5548635"/>
            <a:ext cx="1157288"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77705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80060" y="643467"/>
            <a:ext cx="2571750" cy="3569241"/>
          </a:xfrm>
        </p:spPr>
        <p:txBody>
          <a:bodyPr vert="horz" lIns="91440" tIns="45720" rIns="91440" bIns="45720" rtlCol="0" anchor="b">
            <a:normAutofit/>
          </a:bodyPr>
          <a:lstStyle/>
          <a:p>
            <a:pPr defTabSz="914400" eaLnBrk="1" hangingPunct="1">
              <a:lnSpc>
                <a:spcPct val="9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pl-PL" sz="4700" kern="1200" dirty="0" err="1">
                <a:solidFill>
                  <a:schemeClr val="tx1"/>
                </a:solidFill>
                <a:effectLst>
                  <a:outerShdw blurRad="38100" dist="38100" dir="2700000" algn="tl">
                    <a:srgbClr val="000000">
                      <a:alpha val="43137"/>
                    </a:srgbClr>
                  </a:outerShdw>
                </a:effectLst>
                <a:latin typeface="+mj-lt"/>
                <a:ea typeface="+mj-ea"/>
                <a:cs typeface="+mj-cs"/>
              </a:rPr>
              <a:t>Krosno</a:t>
            </a:r>
            <a:endParaRPr lang="en-US" altLang="pl-PL" sz="4700" kern="1200" dirty="0">
              <a:solidFill>
                <a:schemeClr val="tx1"/>
              </a:solidFill>
              <a:effectLst>
                <a:outerShdw blurRad="38100" dist="38100" dir="2700000" algn="tl">
                  <a:srgbClr val="000000">
                    <a:alpha val="43137"/>
                  </a:srgbClr>
                </a:outerShdw>
              </a:effectLst>
              <a:latin typeface="+mj-lt"/>
              <a:ea typeface="+mj-ea"/>
              <a:cs typeface="+mj-cs"/>
            </a:endParaRP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851" r="13619" b="-1"/>
          <a:stretch/>
        </p:blipFill>
        <p:spPr bwMode="auto">
          <a:xfrm>
            <a:off x="3516583" y="-6"/>
            <a:ext cx="2444329" cy="3094406"/>
          </a:xfrm>
          <a:custGeom>
            <a:avLst/>
            <a:gdLst/>
            <a:ahLst/>
            <a:cxnLst/>
            <a:rect l="l" t="t" r="r" b="b"/>
            <a:pathLst>
              <a:path w="3259105" h="3094406">
                <a:moveTo>
                  <a:pt x="11386" y="0"/>
                </a:moveTo>
                <a:lnTo>
                  <a:pt x="3241316" y="0"/>
                </a:lnTo>
                <a:lnTo>
                  <a:pt x="3237494" y="140685"/>
                </a:lnTo>
                <a:cubicBezTo>
                  <a:pt x="3238096" y="312748"/>
                  <a:pt x="3251393" y="484543"/>
                  <a:pt x="3249125" y="655694"/>
                </a:cubicBezTo>
                <a:cubicBezTo>
                  <a:pt x="3247916" y="750937"/>
                  <a:pt x="3225234" y="845926"/>
                  <a:pt x="3229467" y="941423"/>
                </a:cubicBezTo>
                <a:cubicBezTo>
                  <a:pt x="3241867" y="1230835"/>
                  <a:pt x="3237785" y="1520374"/>
                  <a:pt x="3253965" y="1809659"/>
                </a:cubicBezTo>
                <a:cubicBezTo>
                  <a:pt x="3264430" y="1950656"/>
                  <a:pt x="3258909" y="2092163"/>
                  <a:pt x="3237482" y="2232284"/>
                </a:cubicBezTo>
                <a:cubicBezTo>
                  <a:pt x="3219637" y="2337305"/>
                  <a:pt x="3230677" y="2443216"/>
                  <a:pt x="3238238" y="2548745"/>
                </a:cubicBezTo>
                <a:cubicBezTo>
                  <a:pt x="3247462" y="2676497"/>
                  <a:pt x="3252453" y="2804124"/>
                  <a:pt x="3237330" y="2932130"/>
                </a:cubicBezTo>
                <a:cubicBezTo>
                  <a:pt x="3234609" y="2954893"/>
                  <a:pt x="3233201" y="2977688"/>
                  <a:pt x="3232714" y="3000503"/>
                </a:cubicBezTo>
                <a:lnTo>
                  <a:pt x="3233615" y="3068153"/>
                </a:lnTo>
                <a:lnTo>
                  <a:pt x="3188413" y="3064932"/>
                </a:lnTo>
                <a:cubicBezTo>
                  <a:pt x="3039240" y="3057221"/>
                  <a:pt x="2889775" y="3057530"/>
                  <a:pt x="2740627" y="3065836"/>
                </a:cubicBezTo>
                <a:cubicBezTo>
                  <a:pt x="2641415" y="3072036"/>
                  <a:pt x="2543982" y="3095285"/>
                  <a:pt x="2443754" y="3094381"/>
                </a:cubicBezTo>
                <a:cubicBezTo>
                  <a:pt x="2190453" y="3091669"/>
                  <a:pt x="1936390" y="3075782"/>
                  <a:pt x="1682327" y="3078752"/>
                </a:cubicBezTo>
                <a:cubicBezTo>
                  <a:pt x="1674197" y="3078882"/>
                  <a:pt x="1666067" y="3076944"/>
                  <a:pt x="1657937" y="3076944"/>
                </a:cubicBezTo>
                <a:cubicBezTo>
                  <a:pt x="1524046" y="3071390"/>
                  <a:pt x="1390155" y="3066482"/>
                  <a:pt x="1256136" y="3078623"/>
                </a:cubicBezTo>
                <a:cubicBezTo>
                  <a:pt x="1168104" y="3086502"/>
                  <a:pt x="1080452" y="3095932"/>
                  <a:pt x="991530" y="3090248"/>
                </a:cubicBezTo>
                <a:cubicBezTo>
                  <a:pt x="867801" y="3082369"/>
                  <a:pt x="744072" y="3076686"/>
                  <a:pt x="620090" y="3080948"/>
                </a:cubicBezTo>
                <a:cubicBezTo>
                  <a:pt x="570293" y="3082369"/>
                  <a:pt x="520497" y="3080948"/>
                  <a:pt x="470828" y="3080948"/>
                </a:cubicBezTo>
                <a:lnTo>
                  <a:pt x="469939" y="3081207"/>
                </a:lnTo>
                <a:cubicBezTo>
                  <a:pt x="437418" y="3081207"/>
                  <a:pt x="404898" y="3081982"/>
                  <a:pt x="372378" y="3081207"/>
                </a:cubicBezTo>
                <a:cubicBezTo>
                  <a:pt x="311022" y="3079786"/>
                  <a:pt x="249634" y="3076944"/>
                  <a:pt x="188230" y="3075879"/>
                </a:cubicBezTo>
                <a:lnTo>
                  <a:pt x="19434" y="3080760"/>
                </a:lnTo>
                <a:lnTo>
                  <a:pt x="23335" y="2940210"/>
                </a:lnTo>
                <a:cubicBezTo>
                  <a:pt x="23652" y="2892334"/>
                  <a:pt x="22808" y="2844419"/>
                  <a:pt x="20355" y="2796447"/>
                </a:cubicBezTo>
                <a:cubicBezTo>
                  <a:pt x="13984" y="2674257"/>
                  <a:pt x="1879" y="2552193"/>
                  <a:pt x="9780" y="2429876"/>
                </a:cubicBezTo>
                <a:cubicBezTo>
                  <a:pt x="16112" y="2301583"/>
                  <a:pt x="14277" y="2173022"/>
                  <a:pt x="4301" y="2044958"/>
                </a:cubicBezTo>
                <a:cubicBezTo>
                  <a:pt x="-1433" y="1980958"/>
                  <a:pt x="-1433" y="1916563"/>
                  <a:pt x="4301" y="1852563"/>
                </a:cubicBezTo>
                <a:cubicBezTo>
                  <a:pt x="20584" y="1696404"/>
                  <a:pt x="24839" y="1539213"/>
                  <a:pt x="17042" y="1382404"/>
                </a:cubicBezTo>
                <a:cubicBezTo>
                  <a:pt x="12582" y="1264291"/>
                  <a:pt x="4810" y="1146306"/>
                  <a:pt x="10288" y="1027939"/>
                </a:cubicBezTo>
                <a:cubicBezTo>
                  <a:pt x="16786" y="889439"/>
                  <a:pt x="21756" y="750813"/>
                  <a:pt x="15386" y="612313"/>
                </a:cubicBezTo>
                <a:cubicBezTo>
                  <a:pt x="8683" y="463705"/>
                  <a:pt x="9868" y="314846"/>
                  <a:pt x="18952" y="166364"/>
                </a:cubicBezTo>
                <a:close/>
              </a:path>
            </a:pathLst>
          </a:cu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4" descr="Hot Air Balloons-Krosno | Krosno">
            <a:extLst>
              <a:ext uri="{FF2B5EF4-FFF2-40B4-BE49-F238E27FC236}">
                <a16:creationId xmlns:a16="http://schemas.microsoft.com/office/drawing/2014/main" id="{D0AB5F7A-23D3-CFAC-E34E-602353C350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07" r="31495" b="1"/>
          <a:stretch/>
        </p:blipFill>
        <p:spPr bwMode="auto">
          <a:xfrm>
            <a:off x="3512394" y="3258423"/>
            <a:ext cx="2444892" cy="3599585"/>
          </a:xfrm>
          <a:custGeom>
            <a:avLst/>
            <a:gdLst/>
            <a:ahLst/>
            <a:cxnLst/>
            <a:rect l="l" t="t" r="r" b="b"/>
            <a:pathLst>
              <a:path w="3259855" h="3599585">
                <a:moveTo>
                  <a:pt x="954022" y="498"/>
                </a:moveTo>
                <a:cubicBezTo>
                  <a:pt x="1119756" y="-3044"/>
                  <a:pt x="1286080" y="13085"/>
                  <a:pt x="1451761" y="24419"/>
                </a:cubicBezTo>
                <a:cubicBezTo>
                  <a:pt x="1625133" y="36367"/>
                  <a:pt x="1799027" y="38046"/>
                  <a:pt x="1972590" y="29457"/>
                </a:cubicBezTo>
                <a:cubicBezTo>
                  <a:pt x="2098351" y="23256"/>
                  <a:pt x="2223604" y="9049"/>
                  <a:pt x="2349873" y="12278"/>
                </a:cubicBezTo>
                <a:cubicBezTo>
                  <a:pt x="2532672" y="16928"/>
                  <a:pt x="2715343" y="23773"/>
                  <a:pt x="2898396" y="19124"/>
                </a:cubicBezTo>
                <a:cubicBezTo>
                  <a:pt x="2963040" y="17526"/>
                  <a:pt x="3027701" y="14038"/>
                  <a:pt x="3092353" y="11720"/>
                </a:cubicBezTo>
                <a:lnTo>
                  <a:pt x="3250836" y="11402"/>
                </a:lnTo>
                <a:lnTo>
                  <a:pt x="3254106" y="90752"/>
                </a:lnTo>
                <a:cubicBezTo>
                  <a:pt x="3254106" y="138488"/>
                  <a:pt x="3252140" y="186224"/>
                  <a:pt x="3248209" y="233871"/>
                </a:cubicBezTo>
                <a:cubicBezTo>
                  <a:pt x="3240316" y="320987"/>
                  <a:pt x="3242191" y="408521"/>
                  <a:pt x="3253804" y="495345"/>
                </a:cubicBezTo>
                <a:cubicBezTo>
                  <a:pt x="3266506" y="596937"/>
                  <a:pt x="3256677" y="698530"/>
                  <a:pt x="3247452" y="800123"/>
                </a:cubicBezTo>
                <a:cubicBezTo>
                  <a:pt x="3230970" y="978926"/>
                  <a:pt x="3238380" y="1157601"/>
                  <a:pt x="3250477" y="1336023"/>
                </a:cubicBezTo>
                <a:cubicBezTo>
                  <a:pt x="3258220" y="1458862"/>
                  <a:pt x="3253970" y="1582030"/>
                  <a:pt x="3237775" y="1704297"/>
                </a:cubicBezTo>
                <a:cubicBezTo>
                  <a:pt x="3234901" y="1728615"/>
                  <a:pt x="3233729" y="1752966"/>
                  <a:pt x="3233143" y="1777332"/>
                </a:cubicBezTo>
                <a:lnTo>
                  <a:pt x="3232811" y="1799145"/>
                </a:lnTo>
                <a:lnTo>
                  <a:pt x="3228576" y="1842531"/>
                </a:lnTo>
                <a:lnTo>
                  <a:pt x="3232166" y="1914850"/>
                </a:lnTo>
                <a:lnTo>
                  <a:pt x="3231789" y="1922451"/>
                </a:lnTo>
                <a:lnTo>
                  <a:pt x="3237441" y="1980367"/>
                </a:lnTo>
                <a:lnTo>
                  <a:pt x="3249248" y="2182039"/>
                </a:lnTo>
                <a:cubicBezTo>
                  <a:pt x="3250586" y="2269847"/>
                  <a:pt x="3248126" y="2357696"/>
                  <a:pt x="3241858" y="2445415"/>
                </a:cubicBezTo>
                <a:cubicBezTo>
                  <a:pt x="3232633" y="2606947"/>
                  <a:pt x="3242160" y="2768225"/>
                  <a:pt x="3253351" y="2929631"/>
                </a:cubicBezTo>
                <a:cubicBezTo>
                  <a:pt x="3266657" y="3121514"/>
                  <a:pt x="3245487" y="3313270"/>
                  <a:pt x="3242311" y="3505152"/>
                </a:cubicBezTo>
                <a:cubicBezTo>
                  <a:pt x="3242008" y="3522360"/>
                  <a:pt x="3243142" y="3539599"/>
                  <a:pt x="3244541" y="3556838"/>
                </a:cubicBezTo>
                <a:lnTo>
                  <a:pt x="3247700" y="3599585"/>
                </a:lnTo>
                <a:lnTo>
                  <a:pt x="15795" y="3599585"/>
                </a:lnTo>
                <a:lnTo>
                  <a:pt x="11716" y="3325801"/>
                </a:lnTo>
                <a:cubicBezTo>
                  <a:pt x="9693" y="3229953"/>
                  <a:pt x="8801" y="3134170"/>
                  <a:pt x="14216" y="3038609"/>
                </a:cubicBezTo>
                <a:cubicBezTo>
                  <a:pt x="20970" y="2919986"/>
                  <a:pt x="19695" y="2799963"/>
                  <a:pt x="14981" y="2681849"/>
                </a:cubicBezTo>
                <a:cubicBezTo>
                  <a:pt x="10266" y="2563738"/>
                  <a:pt x="3896" y="2445497"/>
                  <a:pt x="14981" y="2327384"/>
                </a:cubicBezTo>
                <a:cubicBezTo>
                  <a:pt x="23136" y="2224777"/>
                  <a:pt x="25047" y="2121762"/>
                  <a:pt x="20714" y="2018915"/>
                </a:cubicBezTo>
                <a:cubicBezTo>
                  <a:pt x="15745" y="1839643"/>
                  <a:pt x="6063" y="1660244"/>
                  <a:pt x="16637" y="1480971"/>
                </a:cubicBezTo>
                <a:cubicBezTo>
                  <a:pt x="32819" y="1209834"/>
                  <a:pt x="23136" y="938951"/>
                  <a:pt x="10394" y="668069"/>
                </a:cubicBezTo>
                <a:cubicBezTo>
                  <a:pt x="1475" y="482681"/>
                  <a:pt x="-5915" y="297422"/>
                  <a:pt x="6827" y="112034"/>
                </a:cubicBezTo>
                <a:lnTo>
                  <a:pt x="12538" y="21615"/>
                </a:lnTo>
                <a:lnTo>
                  <a:pt x="13383" y="21707"/>
                </a:lnTo>
                <a:cubicBezTo>
                  <a:pt x="79680" y="11270"/>
                  <a:pt x="146855" y="7847"/>
                  <a:pt x="213839" y="11503"/>
                </a:cubicBezTo>
                <a:cubicBezTo>
                  <a:pt x="405275" y="17315"/>
                  <a:pt x="595695" y="34236"/>
                  <a:pt x="788529" y="11503"/>
                </a:cubicBezTo>
                <a:cubicBezTo>
                  <a:pt x="843598" y="5045"/>
                  <a:pt x="898777" y="1679"/>
                  <a:pt x="954022" y="498"/>
                </a:cubicBezTo>
                <a:close/>
              </a:path>
            </a:pathLst>
          </a:cu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723"/>
          <a:stretch/>
        </p:blipFill>
        <p:spPr bwMode="auto">
          <a:xfrm>
            <a:off x="6114762" y="-7"/>
            <a:ext cx="3029238" cy="4195184"/>
          </a:xfrm>
          <a:custGeom>
            <a:avLst/>
            <a:gdLst/>
            <a:ahLst/>
            <a:cxnLst/>
            <a:rect l="l" t="t" r="r" b="b"/>
            <a:pathLst>
              <a:path w="4038983" h="4195184">
                <a:moveTo>
                  <a:pt x="25292" y="0"/>
                </a:moveTo>
                <a:lnTo>
                  <a:pt x="4038983" y="0"/>
                </a:lnTo>
                <a:lnTo>
                  <a:pt x="4038983" y="4173249"/>
                </a:lnTo>
                <a:lnTo>
                  <a:pt x="3931557" y="4161775"/>
                </a:lnTo>
                <a:cubicBezTo>
                  <a:pt x="3887047" y="4159904"/>
                  <a:pt x="3842427" y="4160901"/>
                  <a:pt x="3797950" y="4164774"/>
                </a:cubicBezTo>
                <a:cubicBezTo>
                  <a:pt x="3568711" y="4179842"/>
                  <a:pt x="3339218" y="4173041"/>
                  <a:pt x="3109979" y="4176375"/>
                </a:cubicBezTo>
                <a:cubicBezTo>
                  <a:pt x="2803311" y="4180909"/>
                  <a:pt x="2496897" y="4169308"/>
                  <a:pt x="2190356" y="4168242"/>
                </a:cubicBezTo>
                <a:cubicBezTo>
                  <a:pt x="2127525" y="4167975"/>
                  <a:pt x="2064439" y="4171442"/>
                  <a:pt x="2001862" y="4176775"/>
                </a:cubicBezTo>
                <a:cubicBezTo>
                  <a:pt x="1915168" y="4183976"/>
                  <a:pt x="1829615" y="4174908"/>
                  <a:pt x="1743683" y="4166375"/>
                </a:cubicBezTo>
                <a:cubicBezTo>
                  <a:pt x="1640105" y="4156108"/>
                  <a:pt x="1536783" y="4165175"/>
                  <a:pt x="1433841" y="4177042"/>
                </a:cubicBezTo>
                <a:cubicBezTo>
                  <a:pt x="1257114" y="4197030"/>
                  <a:pt x="1079054" y="4200510"/>
                  <a:pt x="901742" y="4187442"/>
                </a:cubicBezTo>
                <a:cubicBezTo>
                  <a:pt x="705885" y="4173442"/>
                  <a:pt x="510157" y="4175976"/>
                  <a:pt x="314300" y="4177042"/>
                </a:cubicBezTo>
                <a:lnTo>
                  <a:pt x="22883" y="4176257"/>
                </a:lnTo>
                <a:lnTo>
                  <a:pt x="15491" y="4122289"/>
                </a:lnTo>
                <a:cubicBezTo>
                  <a:pt x="3576" y="4042652"/>
                  <a:pt x="-1474" y="3962394"/>
                  <a:pt x="370" y="3882149"/>
                </a:cubicBezTo>
                <a:cubicBezTo>
                  <a:pt x="219" y="3686075"/>
                  <a:pt x="10652" y="3490382"/>
                  <a:pt x="29555" y="3294816"/>
                </a:cubicBezTo>
                <a:cubicBezTo>
                  <a:pt x="34137" y="3222826"/>
                  <a:pt x="32065" y="3150656"/>
                  <a:pt x="23355" y="3078932"/>
                </a:cubicBezTo>
                <a:cubicBezTo>
                  <a:pt x="14645" y="2997950"/>
                  <a:pt x="17685" y="2916371"/>
                  <a:pt x="32428" y="2835999"/>
                </a:cubicBezTo>
                <a:cubicBezTo>
                  <a:pt x="51027" y="2740756"/>
                  <a:pt x="42710" y="2645512"/>
                  <a:pt x="35906" y="2550269"/>
                </a:cubicBezTo>
                <a:cubicBezTo>
                  <a:pt x="17306" y="2288796"/>
                  <a:pt x="-5377" y="2027322"/>
                  <a:pt x="9746" y="1764959"/>
                </a:cubicBezTo>
                <a:cubicBezTo>
                  <a:pt x="12922" y="1708956"/>
                  <a:pt x="26832" y="1654350"/>
                  <a:pt x="32580" y="1598729"/>
                </a:cubicBezTo>
                <a:cubicBezTo>
                  <a:pt x="49365" y="1437069"/>
                  <a:pt x="29705" y="1276045"/>
                  <a:pt x="21691" y="1114767"/>
                </a:cubicBezTo>
                <a:cubicBezTo>
                  <a:pt x="10169" y="936281"/>
                  <a:pt x="12497" y="757351"/>
                  <a:pt x="28647" y="579120"/>
                </a:cubicBezTo>
                <a:cubicBezTo>
                  <a:pt x="38779" y="482353"/>
                  <a:pt x="42219" y="385459"/>
                  <a:pt x="40971" y="288533"/>
                </a:cubicBezTo>
                <a:close/>
              </a:path>
            </a:pathLst>
          </a:cu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8" name="Picture 2" descr="Krosno Center. Kolejna próba ożywiania Rynku">
            <a:extLst>
              <a:ext uri="{FF2B5EF4-FFF2-40B4-BE49-F238E27FC236}">
                <a16:creationId xmlns:a16="http://schemas.microsoft.com/office/drawing/2014/main" id="{7E506694-C49B-3E0E-8260-6F994AA5D44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577" r="12635" b="1"/>
          <a:stretch/>
        </p:blipFill>
        <p:spPr bwMode="auto">
          <a:xfrm>
            <a:off x="6128520" y="4366936"/>
            <a:ext cx="3015480" cy="2491073"/>
          </a:xfrm>
          <a:custGeom>
            <a:avLst/>
            <a:gdLst/>
            <a:ahLst/>
            <a:cxnLst/>
            <a:rect l="l" t="t" r="r" b="b"/>
            <a:pathLst>
              <a:path w="4020639" h="2491073">
                <a:moveTo>
                  <a:pt x="2387172" y="4"/>
                </a:moveTo>
                <a:cubicBezTo>
                  <a:pt x="2431588" y="-79"/>
                  <a:pt x="2476014" y="1187"/>
                  <a:pt x="2520440" y="4521"/>
                </a:cubicBezTo>
                <a:cubicBezTo>
                  <a:pt x="2670017" y="18188"/>
                  <a:pt x="2820292" y="21522"/>
                  <a:pt x="2970288" y="14521"/>
                </a:cubicBezTo>
                <a:cubicBezTo>
                  <a:pt x="3090823" y="5814"/>
                  <a:pt x="3211725" y="4294"/>
                  <a:pt x="3332425" y="9988"/>
                </a:cubicBezTo>
                <a:cubicBezTo>
                  <a:pt x="3444887" y="16788"/>
                  <a:pt x="3557349" y="23721"/>
                  <a:pt x="3670191" y="19722"/>
                </a:cubicBezTo>
                <a:cubicBezTo>
                  <a:pt x="3715125" y="18121"/>
                  <a:pt x="3759424" y="16121"/>
                  <a:pt x="3803977" y="13454"/>
                </a:cubicBezTo>
                <a:cubicBezTo>
                  <a:pt x="3844957" y="9821"/>
                  <a:pt x="3886048" y="8104"/>
                  <a:pt x="3927130" y="8304"/>
                </a:cubicBezTo>
                <a:lnTo>
                  <a:pt x="4020639" y="13128"/>
                </a:lnTo>
                <a:lnTo>
                  <a:pt x="4020639" y="2491073"/>
                </a:lnTo>
                <a:lnTo>
                  <a:pt x="6804" y="2491073"/>
                </a:lnTo>
                <a:lnTo>
                  <a:pt x="20473" y="2308286"/>
                </a:lnTo>
                <a:cubicBezTo>
                  <a:pt x="23924" y="2245403"/>
                  <a:pt x="26128" y="2182489"/>
                  <a:pt x="27088" y="2119545"/>
                </a:cubicBezTo>
                <a:cubicBezTo>
                  <a:pt x="30263" y="1875850"/>
                  <a:pt x="38884" y="1631647"/>
                  <a:pt x="11966" y="1388714"/>
                </a:cubicBezTo>
                <a:cubicBezTo>
                  <a:pt x="-6330" y="1224134"/>
                  <a:pt x="928" y="1060316"/>
                  <a:pt x="4255" y="895864"/>
                </a:cubicBezTo>
                <a:cubicBezTo>
                  <a:pt x="8035" y="711091"/>
                  <a:pt x="6221" y="526193"/>
                  <a:pt x="6221" y="341421"/>
                </a:cubicBezTo>
                <a:cubicBezTo>
                  <a:pt x="5918" y="261036"/>
                  <a:pt x="11060" y="181159"/>
                  <a:pt x="19830" y="101154"/>
                </a:cubicBezTo>
                <a:cubicBezTo>
                  <a:pt x="22968" y="72137"/>
                  <a:pt x="24376" y="43159"/>
                  <a:pt x="24410" y="14230"/>
                </a:cubicBezTo>
                <a:lnTo>
                  <a:pt x="24352" y="12883"/>
                </a:lnTo>
                <a:lnTo>
                  <a:pt x="156331" y="7988"/>
                </a:lnTo>
                <a:cubicBezTo>
                  <a:pt x="300221" y="-159"/>
                  <a:pt x="444492" y="3228"/>
                  <a:pt x="587900" y="18121"/>
                </a:cubicBezTo>
                <a:cubicBezTo>
                  <a:pt x="689357" y="25975"/>
                  <a:pt x="791270" y="24722"/>
                  <a:pt x="892537" y="14388"/>
                </a:cubicBezTo>
                <a:cubicBezTo>
                  <a:pt x="1078365" y="-1747"/>
                  <a:pt x="1263813" y="11188"/>
                  <a:pt x="1449261" y="22122"/>
                </a:cubicBezTo>
                <a:cubicBezTo>
                  <a:pt x="1628870" y="32788"/>
                  <a:pt x="1808352" y="24921"/>
                  <a:pt x="1987961" y="17855"/>
                </a:cubicBezTo>
                <a:cubicBezTo>
                  <a:pt x="2120763" y="12655"/>
                  <a:pt x="2253923" y="254"/>
                  <a:pt x="2387172" y="4"/>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289712" y="2245810"/>
            <a:ext cx="6330855" cy="1355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Gill Sans MT" pitchFamily="32" charset="0"/>
                <a:ea typeface="SimSun" panose="02010600030101010101" pitchFamily="2"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Gill Sans MT" pitchFamily="32"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Gill Sans MT" pitchFamily="32"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itchFamily="32"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itchFamily="32"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itchFamily="32"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itchFamily="32"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itchFamily="32"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itchFamily="32" charset="0"/>
                <a:ea typeface="SimSun" panose="02010600030101010101" pitchFamily="2" charset="-122"/>
              </a:defRPr>
            </a:lvl9pPr>
          </a:lstStyle>
          <a:p>
            <a:pPr defTabSz="914400">
              <a:lnSpc>
                <a:spcPct val="90000"/>
              </a:lnSpc>
              <a:spcBef>
                <a:spcPct val="0"/>
              </a:spcBef>
              <a:spcAft>
                <a:spcPts val="600"/>
              </a:spcAft>
              <a:buClrTx/>
            </a:pPr>
            <a:r>
              <a:rPr lang="en-US" altLang="pl-PL" sz="4700" kern="1200">
                <a:solidFill>
                  <a:schemeClr val="tx1"/>
                </a:solidFill>
                <a:effectLst>
                  <a:outerShdw blurRad="38100" dist="38100" dir="2700000" algn="tl">
                    <a:srgbClr val="000000">
                      <a:alpha val="43137"/>
                    </a:srgbClr>
                  </a:outerShdw>
                </a:effectLst>
                <a:latin typeface="+mj-lt"/>
                <a:ea typeface="+mj-ea"/>
                <a:cs typeface="+mj-cs"/>
              </a:rPr>
              <a:t>Free time in Krosno</a:t>
            </a:r>
          </a:p>
        </p:txBody>
      </p:sp>
      <p:pic>
        <p:nvPicPr>
          <p:cNvPr id="6156" name="Picture 12" descr="Olejarski Cafe Krosno | Krosno">
            <a:extLst>
              <a:ext uri="{FF2B5EF4-FFF2-40B4-BE49-F238E27FC236}">
                <a16:creationId xmlns:a16="http://schemas.microsoft.com/office/drawing/2014/main" id="{78D69DA1-72A6-E221-66A4-6DE651C4FC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76" b="2815"/>
          <a:stretch/>
        </p:blipFill>
        <p:spPr bwMode="auto">
          <a:xfrm>
            <a:off x="2736990" y="3"/>
            <a:ext cx="3457020" cy="2130473"/>
          </a:xfrm>
          <a:custGeom>
            <a:avLst/>
            <a:gdLst/>
            <a:ahLst/>
            <a:cxnLst/>
            <a:rect l="l" t="t" r="r" b="b"/>
            <a:pathLst>
              <a:path w="4609359" h="2130473">
                <a:moveTo>
                  <a:pt x="986689" y="0"/>
                </a:moveTo>
                <a:lnTo>
                  <a:pt x="4609359" y="0"/>
                </a:lnTo>
                <a:lnTo>
                  <a:pt x="3622670" y="2130473"/>
                </a:lnTo>
                <a:lnTo>
                  <a:pt x="0" y="2130473"/>
                </a:ln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Vivo! Krosno - Acteeum Central Europe">
            <a:extLst>
              <a:ext uri="{FF2B5EF4-FFF2-40B4-BE49-F238E27FC236}">
                <a16:creationId xmlns:a16="http://schemas.microsoft.com/office/drawing/2014/main" id="{02BBE11B-BC0D-DB5A-7E7B-BA88A3D403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55" r="13262" b="2"/>
          <a:stretch/>
        </p:blipFill>
        <p:spPr bwMode="auto">
          <a:xfrm>
            <a:off x="20" y="-6954"/>
            <a:ext cx="3356335" cy="2130473"/>
          </a:xfrm>
          <a:custGeom>
            <a:avLst/>
            <a:gdLst/>
            <a:ahLst/>
            <a:cxnLst/>
            <a:rect l="l" t="t" r="r" b="b"/>
            <a:pathLst>
              <a:path w="4475140" h="2130473">
                <a:moveTo>
                  <a:pt x="0" y="0"/>
                </a:moveTo>
                <a:lnTo>
                  <a:pt x="1074821" y="0"/>
                </a:lnTo>
                <a:lnTo>
                  <a:pt x="1074821" y="239"/>
                </a:lnTo>
                <a:lnTo>
                  <a:pt x="4475140" y="239"/>
                </a:lnTo>
                <a:lnTo>
                  <a:pt x="3488563" y="2130473"/>
                </a:lnTo>
                <a:lnTo>
                  <a:pt x="0" y="2130473"/>
                </a:lnTo>
                <a:close/>
              </a:path>
            </a:pathLst>
          </a:cu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DA484A0E-2184-5FC0-A7EA-77C1E8B4F9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609" r="-3" b="-3"/>
          <a:stretch/>
        </p:blipFill>
        <p:spPr bwMode="auto">
          <a:xfrm>
            <a:off x="5573505" y="1"/>
            <a:ext cx="3570495" cy="2130473"/>
          </a:xfrm>
          <a:custGeom>
            <a:avLst/>
            <a:gdLst/>
            <a:ahLst/>
            <a:cxnLst/>
            <a:rect l="l" t="t" r="r" b="b"/>
            <a:pathLst>
              <a:path w="4760659" h="2130473">
                <a:moveTo>
                  <a:pt x="986689" y="0"/>
                </a:moveTo>
                <a:lnTo>
                  <a:pt x="4760659" y="0"/>
                </a:lnTo>
                <a:lnTo>
                  <a:pt x="4760659" y="2130473"/>
                </a:lnTo>
                <a:lnTo>
                  <a:pt x="0" y="2130473"/>
                </a:lnTo>
                <a:close/>
              </a:path>
            </a:pathLst>
          </a:cu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CE9CDBE4-8852-9E4E-5044-76E1B4DB12E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 b="2568"/>
          <a:stretch/>
        </p:blipFill>
        <p:spPr bwMode="auto">
          <a:xfrm>
            <a:off x="5787645" y="4683319"/>
            <a:ext cx="3356355" cy="2174680"/>
          </a:xfrm>
          <a:custGeom>
            <a:avLst/>
            <a:gdLst/>
            <a:ahLst/>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a:noFill/>
          <a:extLst>
            <a:ext uri="{909E8E84-426E-40DD-AFC4-6F175D3DCCD1}">
              <a14:hiddenFill xmlns:a14="http://schemas.microsoft.com/office/drawing/2010/main">
                <a:solidFill>
                  <a:srgbClr val="FFFFFF"/>
                </a:solidFill>
              </a14:hiddenFill>
            </a:ext>
          </a:extLst>
        </p:spPr>
      </p:pic>
      <p:pic>
        <p:nvPicPr>
          <p:cNvPr id="6160" name="Picture 16" descr="Pizza pepperoni z jalapeno - to jadł Joe Biden z żołnierzami w Rzeszowie -  Beszamel.pl">
            <a:extLst>
              <a:ext uri="{FF2B5EF4-FFF2-40B4-BE49-F238E27FC236}">
                <a16:creationId xmlns:a16="http://schemas.microsoft.com/office/drawing/2014/main" id="{3BCB9150-CBC4-A30B-C635-300328415AC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538" r="-2" b="2117"/>
          <a:stretch/>
        </p:blipFill>
        <p:spPr bwMode="auto">
          <a:xfrm>
            <a:off x="3029802" y="4682838"/>
            <a:ext cx="3392730" cy="2175160"/>
          </a:xfrm>
          <a:custGeom>
            <a:avLst/>
            <a:gdLst/>
            <a:ahLst/>
            <a:cxnLst/>
            <a:rect l="l" t="t" r="r" b="b"/>
            <a:pathLst>
              <a:path w="4523640" h="2175160">
                <a:moveTo>
                  <a:pt x="0" y="0"/>
                </a:moveTo>
                <a:lnTo>
                  <a:pt x="4523640" y="0"/>
                </a:lnTo>
                <a:lnTo>
                  <a:pt x="3516256" y="2175160"/>
                </a:lnTo>
                <a:lnTo>
                  <a:pt x="0" y="2175160"/>
                </a:lnTo>
                <a:lnTo>
                  <a:pt x="0" y="2174920"/>
                </a:lnTo>
                <a:lnTo>
                  <a:pt x="14159" y="2174920"/>
                </a:lnTo>
                <a:lnTo>
                  <a:pt x="1021100" y="718"/>
                </a:lnTo>
                <a:lnTo>
                  <a:pt x="0" y="718"/>
                </a:ln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Glass Heritage Center - Culture and art - Krosno - Cultural and art places  worth visiting in Poland">
            <a:extLst>
              <a:ext uri="{FF2B5EF4-FFF2-40B4-BE49-F238E27FC236}">
                <a16:creationId xmlns:a16="http://schemas.microsoft.com/office/drawing/2014/main" id="{88D1BBD6-A73E-45C0-9E86-3C72886E513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 b="11218"/>
          <a:stretch/>
        </p:blipFill>
        <p:spPr bwMode="auto">
          <a:xfrm>
            <a:off x="-1" y="4689793"/>
            <a:ext cx="3681617" cy="2175160"/>
          </a:xfrm>
          <a:custGeom>
            <a:avLst/>
            <a:gdLst/>
            <a:ahLst/>
            <a:cxnLst/>
            <a:rect l="l" t="t" r="r" b="b"/>
            <a:pathLst>
              <a:path w="4908824" h="2175160">
                <a:moveTo>
                  <a:pt x="0" y="0"/>
                </a:moveTo>
                <a:lnTo>
                  <a:pt x="4908824" y="0"/>
                </a:lnTo>
                <a:lnTo>
                  <a:pt x="3901440" y="2175160"/>
                </a:lnTo>
                <a:lnTo>
                  <a:pt x="0" y="2175160"/>
                </a:lnTo>
                <a:close/>
              </a:path>
            </a:pathLst>
          </a:custGeom>
          <a:noFill/>
          <a:extLst>
            <a:ext uri="{909E8E84-426E-40DD-AFC4-6F175D3DCCD1}">
              <a14:hiddenFill xmlns:a14="http://schemas.microsoft.com/office/drawing/2010/main">
                <a:solidFill>
                  <a:srgbClr val="FFFFFF"/>
                </a:solidFill>
              </a14:hiddenFill>
            </a:ext>
          </a:extLst>
        </p:spPr>
      </p:pic>
      <p:sp>
        <p:nvSpPr>
          <p:cNvPr id="33795" name="Text Box 2"/>
          <p:cNvSpPr txBox="1">
            <a:spLocks noChangeArrowheads="1"/>
          </p:cNvSpPr>
          <p:nvPr/>
        </p:nvSpPr>
        <p:spPr bwMode="auto">
          <a:xfrm>
            <a:off x="899592" y="2543242"/>
            <a:ext cx="5616103" cy="4770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60363" indent="-282575">
              <a:spcBef>
                <a:spcPts val="600"/>
              </a:spcBef>
              <a:buClr>
                <a:srgbClr val="000000"/>
              </a:buClr>
              <a:buSzPct val="100000"/>
              <a:buFont typeface="Times New Roman" panose="02020603050405020304" pitchFamily="18" charset="0"/>
              <a:tabLst>
                <a:tab pos="360363" algn="l"/>
                <a:tab pos="808038" algn="l"/>
                <a:tab pos="1257300" algn="l"/>
                <a:tab pos="1706563" algn="l"/>
                <a:tab pos="2155825" algn="l"/>
                <a:tab pos="2605088" algn="l"/>
                <a:tab pos="3054350" algn="l"/>
                <a:tab pos="3503613" algn="l"/>
                <a:tab pos="3952875" algn="l"/>
                <a:tab pos="4402138" algn="l"/>
                <a:tab pos="4851400" algn="l"/>
                <a:tab pos="5300663" algn="l"/>
                <a:tab pos="5749925" algn="l"/>
                <a:tab pos="6199188" algn="l"/>
                <a:tab pos="6648450" algn="l"/>
                <a:tab pos="7097713" algn="l"/>
                <a:tab pos="7546975" algn="l"/>
                <a:tab pos="7996238" algn="l"/>
                <a:tab pos="8445500" algn="l"/>
                <a:tab pos="8894763" algn="l"/>
                <a:tab pos="9344025" algn="l"/>
              </a:tabLst>
              <a:defRPr sz="3200">
                <a:solidFill>
                  <a:srgbClr val="000000"/>
                </a:solidFill>
                <a:latin typeface="Gill Sans MT" pitchFamily="32" charset="0"/>
                <a:ea typeface="SimSun" panose="02010600030101010101" pitchFamily="2" charset="-122"/>
              </a:defRPr>
            </a:lvl1pPr>
            <a:lvl2pPr>
              <a:spcBef>
                <a:spcPts val="550"/>
              </a:spcBef>
              <a:buClr>
                <a:srgbClr val="000000"/>
              </a:buClr>
              <a:buSzPct val="100000"/>
              <a:buFont typeface="Times New Roman" panose="02020603050405020304" pitchFamily="18" charset="0"/>
              <a:tabLst>
                <a:tab pos="360363" algn="l"/>
                <a:tab pos="808038" algn="l"/>
                <a:tab pos="1257300" algn="l"/>
                <a:tab pos="1706563" algn="l"/>
                <a:tab pos="2155825" algn="l"/>
                <a:tab pos="2605088" algn="l"/>
                <a:tab pos="3054350" algn="l"/>
                <a:tab pos="3503613" algn="l"/>
                <a:tab pos="3952875" algn="l"/>
                <a:tab pos="4402138" algn="l"/>
                <a:tab pos="4851400" algn="l"/>
                <a:tab pos="5300663" algn="l"/>
                <a:tab pos="5749925" algn="l"/>
                <a:tab pos="6199188" algn="l"/>
                <a:tab pos="6648450" algn="l"/>
                <a:tab pos="7097713" algn="l"/>
                <a:tab pos="7546975" algn="l"/>
                <a:tab pos="7996238" algn="l"/>
                <a:tab pos="8445500" algn="l"/>
                <a:tab pos="8894763" algn="l"/>
                <a:tab pos="9344025" algn="l"/>
              </a:tabLst>
              <a:defRPr sz="2800">
                <a:solidFill>
                  <a:srgbClr val="000000"/>
                </a:solidFill>
                <a:latin typeface="Gill Sans MT" pitchFamily="32"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360363" algn="l"/>
                <a:tab pos="808038" algn="l"/>
                <a:tab pos="1257300" algn="l"/>
                <a:tab pos="1706563" algn="l"/>
                <a:tab pos="2155825" algn="l"/>
                <a:tab pos="2605088" algn="l"/>
                <a:tab pos="3054350" algn="l"/>
                <a:tab pos="3503613" algn="l"/>
                <a:tab pos="3952875" algn="l"/>
                <a:tab pos="4402138" algn="l"/>
                <a:tab pos="4851400" algn="l"/>
                <a:tab pos="5300663" algn="l"/>
                <a:tab pos="5749925" algn="l"/>
                <a:tab pos="6199188" algn="l"/>
                <a:tab pos="6648450" algn="l"/>
                <a:tab pos="7097713" algn="l"/>
                <a:tab pos="7546975" algn="l"/>
                <a:tab pos="7996238" algn="l"/>
                <a:tab pos="8445500" algn="l"/>
                <a:tab pos="8894763" algn="l"/>
                <a:tab pos="9344025" algn="l"/>
              </a:tabLst>
              <a:defRPr sz="2400">
                <a:solidFill>
                  <a:srgbClr val="000000"/>
                </a:solidFill>
                <a:latin typeface="Gill Sans MT" pitchFamily="32"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360363" algn="l"/>
                <a:tab pos="808038" algn="l"/>
                <a:tab pos="1257300" algn="l"/>
                <a:tab pos="1706563" algn="l"/>
                <a:tab pos="2155825" algn="l"/>
                <a:tab pos="2605088" algn="l"/>
                <a:tab pos="3054350" algn="l"/>
                <a:tab pos="3503613" algn="l"/>
                <a:tab pos="3952875" algn="l"/>
                <a:tab pos="4402138" algn="l"/>
                <a:tab pos="4851400" algn="l"/>
                <a:tab pos="5300663" algn="l"/>
                <a:tab pos="5749925" algn="l"/>
                <a:tab pos="6199188" algn="l"/>
                <a:tab pos="6648450" algn="l"/>
                <a:tab pos="7097713" algn="l"/>
                <a:tab pos="7546975" algn="l"/>
                <a:tab pos="7996238" algn="l"/>
                <a:tab pos="8445500" algn="l"/>
                <a:tab pos="8894763" algn="l"/>
                <a:tab pos="9344025" algn="l"/>
              </a:tabLst>
              <a:defRPr sz="2000">
                <a:solidFill>
                  <a:srgbClr val="000000"/>
                </a:solidFill>
                <a:latin typeface="Gill Sans MT" pitchFamily="32"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360363" algn="l"/>
                <a:tab pos="808038" algn="l"/>
                <a:tab pos="1257300" algn="l"/>
                <a:tab pos="1706563" algn="l"/>
                <a:tab pos="2155825" algn="l"/>
                <a:tab pos="2605088" algn="l"/>
                <a:tab pos="3054350" algn="l"/>
                <a:tab pos="3503613" algn="l"/>
                <a:tab pos="3952875" algn="l"/>
                <a:tab pos="4402138" algn="l"/>
                <a:tab pos="4851400" algn="l"/>
                <a:tab pos="5300663" algn="l"/>
                <a:tab pos="5749925" algn="l"/>
                <a:tab pos="6199188" algn="l"/>
                <a:tab pos="6648450" algn="l"/>
                <a:tab pos="7097713" algn="l"/>
                <a:tab pos="7546975" algn="l"/>
                <a:tab pos="7996238" algn="l"/>
                <a:tab pos="8445500" algn="l"/>
                <a:tab pos="8894763" algn="l"/>
                <a:tab pos="9344025" algn="l"/>
              </a:tabLst>
              <a:defRPr sz="2000">
                <a:solidFill>
                  <a:srgbClr val="000000"/>
                </a:solidFill>
                <a:latin typeface="Gill Sans MT" pitchFamily="32"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60363" algn="l"/>
                <a:tab pos="808038" algn="l"/>
                <a:tab pos="1257300" algn="l"/>
                <a:tab pos="1706563" algn="l"/>
                <a:tab pos="2155825" algn="l"/>
                <a:tab pos="2605088" algn="l"/>
                <a:tab pos="3054350" algn="l"/>
                <a:tab pos="3503613" algn="l"/>
                <a:tab pos="3952875" algn="l"/>
                <a:tab pos="4402138" algn="l"/>
                <a:tab pos="4851400" algn="l"/>
                <a:tab pos="5300663" algn="l"/>
                <a:tab pos="5749925" algn="l"/>
                <a:tab pos="6199188" algn="l"/>
                <a:tab pos="6648450" algn="l"/>
                <a:tab pos="7097713" algn="l"/>
                <a:tab pos="7546975" algn="l"/>
                <a:tab pos="7996238" algn="l"/>
                <a:tab pos="8445500" algn="l"/>
                <a:tab pos="8894763" algn="l"/>
                <a:tab pos="9344025" algn="l"/>
              </a:tabLst>
              <a:defRPr sz="2000">
                <a:solidFill>
                  <a:srgbClr val="000000"/>
                </a:solidFill>
                <a:latin typeface="Gill Sans MT" pitchFamily="32"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60363" algn="l"/>
                <a:tab pos="808038" algn="l"/>
                <a:tab pos="1257300" algn="l"/>
                <a:tab pos="1706563" algn="l"/>
                <a:tab pos="2155825" algn="l"/>
                <a:tab pos="2605088" algn="l"/>
                <a:tab pos="3054350" algn="l"/>
                <a:tab pos="3503613" algn="l"/>
                <a:tab pos="3952875" algn="l"/>
                <a:tab pos="4402138" algn="l"/>
                <a:tab pos="4851400" algn="l"/>
                <a:tab pos="5300663" algn="l"/>
                <a:tab pos="5749925" algn="l"/>
                <a:tab pos="6199188" algn="l"/>
                <a:tab pos="6648450" algn="l"/>
                <a:tab pos="7097713" algn="l"/>
                <a:tab pos="7546975" algn="l"/>
                <a:tab pos="7996238" algn="l"/>
                <a:tab pos="8445500" algn="l"/>
                <a:tab pos="8894763" algn="l"/>
                <a:tab pos="9344025" algn="l"/>
              </a:tabLst>
              <a:defRPr sz="2000">
                <a:solidFill>
                  <a:srgbClr val="000000"/>
                </a:solidFill>
                <a:latin typeface="Gill Sans MT" pitchFamily="32"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60363" algn="l"/>
                <a:tab pos="808038" algn="l"/>
                <a:tab pos="1257300" algn="l"/>
                <a:tab pos="1706563" algn="l"/>
                <a:tab pos="2155825" algn="l"/>
                <a:tab pos="2605088" algn="l"/>
                <a:tab pos="3054350" algn="l"/>
                <a:tab pos="3503613" algn="l"/>
                <a:tab pos="3952875" algn="l"/>
                <a:tab pos="4402138" algn="l"/>
                <a:tab pos="4851400" algn="l"/>
                <a:tab pos="5300663" algn="l"/>
                <a:tab pos="5749925" algn="l"/>
                <a:tab pos="6199188" algn="l"/>
                <a:tab pos="6648450" algn="l"/>
                <a:tab pos="7097713" algn="l"/>
                <a:tab pos="7546975" algn="l"/>
                <a:tab pos="7996238" algn="l"/>
                <a:tab pos="8445500" algn="l"/>
                <a:tab pos="8894763" algn="l"/>
                <a:tab pos="9344025" algn="l"/>
              </a:tabLst>
              <a:defRPr sz="2000">
                <a:solidFill>
                  <a:srgbClr val="000000"/>
                </a:solidFill>
                <a:latin typeface="Gill Sans MT" pitchFamily="32"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60363" algn="l"/>
                <a:tab pos="808038" algn="l"/>
                <a:tab pos="1257300" algn="l"/>
                <a:tab pos="1706563" algn="l"/>
                <a:tab pos="2155825" algn="l"/>
                <a:tab pos="2605088" algn="l"/>
                <a:tab pos="3054350" algn="l"/>
                <a:tab pos="3503613" algn="l"/>
                <a:tab pos="3952875" algn="l"/>
                <a:tab pos="4402138" algn="l"/>
                <a:tab pos="4851400" algn="l"/>
                <a:tab pos="5300663" algn="l"/>
                <a:tab pos="5749925" algn="l"/>
                <a:tab pos="6199188" algn="l"/>
                <a:tab pos="6648450" algn="l"/>
                <a:tab pos="7097713" algn="l"/>
                <a:tab pos="7546975" algn="l"/>
                <a:tab pos="7996238" algn="l"/>
                <a:tab pos="8445500" algn="l"/>
                <a:tab pos="8894763" algn="l"/>
                <a:tab pos="9344025" algn="l"/>
              </a:tabLst>
              <a:defRPr sz="2000">
                <a:solidFill>
                  <a:srgbClr val="000000"/>
                </a:solidFill>
                <a:latin typeface="Gill Sans MT" pitchFamily="32" charset="0"/>
                <a:ea typeface="SimSun" panose="02010600030101010101" pitchFamily="2" charset="-122"/>
              </a:defRPr>
            </a:lvl9pPr>
          </a:lstStyle>
          <a:p>
            <a:pPr eaLnBrk="1" hangingPunct="1">
              <a:buClrTx/>
              <a:buSzPct val="80000"/>
              <a:buFontTx/>
              <a:buNone/>
            </a:pPr>
            <a:r>
              <a:rPr lang="en-IE" altLang="pl-PL" sz="2000" dirty="0"/>
              <a:t>                                                                   </a:t>
            </a:r>
          </a:p>
          <a:p>
            <a:pPr eaLnBrk="1" hangingPunct="1">
              <a:buClrTx/>
              <a:buSzPct val="80000"/>
              <a:buFontTx/>
              <a:buNone/>
            </a:pPr>
            <a:endParaRPr lang="en-IE" altLang="pl-PL" sz="2000" dirty="0"/>
          </a:p>
          <a:p>
            <a:pPr eaLnBrk="1" hangingPunct="1">
              <a:buClrTx/>
              <a:buSzPct val="80000"/>
              <a:buFontTx/>
              <a:buNone/>
            </a:pPr>
            <a:r>
              <a:rPr lang="en-IE" altLang="pl-PL" sz="2000" dirty="0"/>
              <a:t>                                                                     </a:t>
            </a:r>
            <a:endParaRPr lang="pl-PL" altLang="pl-PL" sz="20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Skiing in Poland: local ski slopes and the most popular ski resorts in  Poland | Kids in the City">
            <a:extLst>
              <a:ext uri="{FF2B5EF4-FFF2-40B4-BE49-F238E27FC236}">
                <a16:creationId xmlns:a16="http://schemas.microsoft.com/office/drawing/2014/main" id="{35896120-F819-46A2-D96B-D9D4F97F91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902" r="21454"/>
          <a:stretch/>
        </p:blipFill>
        <p:spPr bwMode="auto">
          <a:xfrm>
            <a:off x="20" y="10"/>
            <a:ext cx="2796624" cy="4197358"/>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p:cNvPicPr>
            <a:picLocks noChangeAspect="1"/>
          </p:cNvPicPr>
          <p:nvPr/>
        </p:nvPicPr>
        <p:blipFill rotWithShape="1">
          <a:blip r:embed="rId4" cstate="print">
            <a:extLst>
              <a:ext uri="{28A0092B-C50C-407E-A947-70E740481C1C}">
                <a14:useLocalDpi xmlns:a14="http://schemas.microsoft.com/office/drawing/2010/main" val="0"/>
              </a:ext>
            </a:extLst>
          </a:blip>
          <a:srcRect l="16708" r="33882" b="-2"/>
          <a:stretch/>
        </p:blipFill>
        <p:spPr>
          <a:xfrm>
            <a:off x="2885816" y="5"/>
            <a:ext cx="2765165"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p:spPr>
      </p:pic>
      <p:pic>
        <p:nvPicPr>
          <p:cNvPr id="5122" name="Picture 2" descr="Thermal Baths in Zakopane and nearby villages, open all year round, great  attraction for kids and adults">
            <a:extLst>
              <a:ext uri="{FF2B5EF4-FFF2-40B4-BE49-F238E27FC236}">
                <a16:creationId xmlns:a16="http://schemas.microsoft.com/office/drawing/2014/main" id="{DCF227A9-ED71-3091-D9B6-FC68F2FE1F1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877" r="24796" b="1"/>
          <a:stretch/>
        </p:blipFill>
        <p:spPr bwMode="auto">
          <a:xfrm>
            <a:off x="5740155" y="1"/>
            <a:ext cx="3403848"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3" name="Obraz 2"/>
          <p:cNvPicPr>
            <a:picLocks noChangeAspect="1"/>
          </p:cNvPicPr>
          <p:nvPr/>
        </p:nvPicPr>
        <p:blipFill rotWithShape="1">
          <a:blip r:embed="rId6">
            <a:extLst>
              <a:ext uri="{28A0092B-C50C-407E-A947-70E740481C1C}">
                <a14:useLocalDpi xmlns:a14="http://schemas.microsoft.com/office/drawing/2010/main" val="0"/>
              </a:ext>
            </a:extLst>
          </a:blip>
          <a:srcRect t="11232"/>
          <a:stretch/>
        </p:blipFill>
        <p:spPr>
          <a:xfrm>
            <a:off x="20" y="4297691"/>
            <a:ext cx="5127617"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11266" name="Rectangle 1"/>
          <p:cNvSpPr>
            <a:spLocks noGrp="1" noChangeArrowheads="1"/>
          </p:cNvSpPr>
          <p:nvPr>
            <p:ph type="title"/>
          </p:nvPr>
        </p:nvSpPr>
        <p:spPr>
          <a:xfrm>
            <a:off x="4757737" y="4181474"/>
            <a:ext cx="4129361" cy="1471335"/>
          </a:xfrm>
        </p:spPr>
        <p:txBody>
          <a:bodyPr vert="horz" lIns="91440" tIns="45720" rIns="91440" bIns="45720" rtlCol="0" anchor="b">
            <a:normAutofit/>
          </a:bodyPr>
          <a:lstStyle/>
          <a:p>
            <a:pPr defTabSz="914400" eaLnBrk="1" hangingPunct="1">
              <a:lnSpc>
                <a:spcPct val="9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pl-PL" sz="3800" kern="1200" dirty="0">
                <a:solidFill>
                  <a:schemeClr val="tx1"/>
                </a:solidFill>
                <a:effectLst>
                  <a:outerShdw blurRad="38100" dist="38100" dir="2700000" algn="tl">
                    <a:srgbClr val="000000">
                      <a:alpha val="43137"/>
                    </a:srgbClr>
                  </a:outerShdw>
                </a:effectLst>
                <a:latin typeface="+mj-lt"/>
                <a:ea typeface="+mj-ea"/>
                <a:cs typeface="+mj-cs"/>
              </a:rPr>
              <a:t>Some of </a:t>
            </a:r>
            <a:r>
              <a:rPr lang="en-US" altLang="pl-PL" sz="3800" kern="1200" dirty="0" err="1">
                <a:solidFill>
                  <a:schemeClr val="tx1"/>
                </a:solidFill>
                <a:effectLst>
                  <a:outerShdw blurRad="38100" dist="38100" dir="2700000" algn="tl">
                    <a:srgbClr val="000000">
                      <a:alpha val="43137"/>
                    </a:srgbClr>
                  </a:outerShdw>
                </a:effectLst>
                <a:latin typeface="+mj-lt"/>
                <a:ea typeface="+mj-ea"/>
                <a:cs typeface="+mj-cs"/>
              </a:rPr>
              <a:t>Krosno’s</a:t>
            </a:r>
            <a:r>
              <a:rPr lang="en-US" altLang="pl-PL" sz="3800" kern="1200" dirty="0">
                <a:solidFill>
                  <a:schemeClr val="tx1"/>
                </a:solidFill>
                <a:effectLst>
                  <a:outerShdw blurRad="38100" dist="38100" dir="2700000" algn="tl">
                    <a:srgbClr val="000000">
                      <a:alpha val="43137"/>
                    </a:srgbClr>
                  </a:outerShdw>
                </a:effectLst>
                <a:latin typeface="+mj-lt"/>
                <a:ea typeface="+mj-ea"/>
                <a:cs typeface="+mj-cs"/>
              </a:rPr>
              <a:t> surroundings</a:t>
            </a:r>
          </a:p>
        </p:txBody>
      </p:sp>
    </p:spTree>
    <p:extLst>
      <p:ext uri="{BB962C8B-B14F-4D97-AF65-F5344CB8AC3E}">
        <p14:creationId xmlns:p14="http://schemas.microsoft.com/office/powerpoint/2010/main" val="25784134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59B7CA-9B31-21F2-B155-C368EC5AC53E}"/>
              </a:ext>
            </a:extLst>
          </p:cNvPr>
          <p:cNvSpPr>
            <a:spLocks noGrp="1"/>
          </p:cNvSpPr>
          <p:nvPr>
            <p:ph type="title"/>
          </p:nvPr>
        </p:nvSpPr>
        <p:spPr>
          <a:xfrm>
            <a:off x="3625024" y="543070"/>
            <a:ext cx="5153216" cy="1675626"/>
          </a:xfrm>
        </p:spPr>
        <p:txBody>
          <a:bodyPr>
            <a:normAutofit/>
          </a:bodyPr>
          <a:lstStyle/>
          <a:p>
            <a:r>
              <a:rPr lang="en-IE" sz="3500"/>
              <a:t>Traveling Poland </a:t>
            </a:r>
          </a:p>
        </p:txBody>
      </p:sp>
      <p:pic>
        <p:nvPicPr>
          <p:cNvPr id="4" name="Picture 2" descr="Image result for krkaow">
            <a:extLst>
              <a:ext uri="{FF2B5EF4-FFF2-40B4-BE49-F238E27FC236}">
                <a16:creationId xmlns:a16="http://schemas.microsoft.com/office/drawing/2014/main" id="{E7C36FED-B7DE-5FB4-7945-32433CB804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95"/>
          <a:stretch/>
        </p:blipFill>
        <p:spPr bwMode="auto">
          <a:xfrm>
            <a:off x="20" y="1"/>
            <a:ext cx="3140313" cy="21643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rzeszow">
            <a:extLst>
              <a:ext uri="{FF2B5EF4-FFF2-40B4-BE49-F238E27FC236}">
                <a16:creationId xmlns:a16="http://schemas.microsoft.com/office/drawing/2014/main" id="{5AB94B45-56B2-A3A9-8DD8-500CF0688D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76" r="2" b="6810"/>
          <a:stretch/>
        </p:blipFill>
        <p:spPr bwMode="auto">
          <a:xfrm>
            <a:off x="20" y="2342320"/>
            <a:ext cx="3140313" cy="21643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warsaw">
            <a:extLst>
              <a:ext uri="{FF2B5EF4-FFF2-40B4-BE49-F238E27FC236}">
                <a16:creationId xmlns:a16="http://schemas.microsoft.com/office/drawing/2014/main" id="{B57C22DD-E723-A221-230F-7452C327B4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291" r="4185" b="-3"/>
          <a:stretch/>
        </p:blipFill>
        <p:spPr bwMode="auto">
          <a:xfrm>
            <a:off x="20" y="4693680"/>
            <a:ext cx="3140313" cy="21643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72D97F9-DEE2-0E0A-F4BA-12B8C9C4B53B}"/>
              </a:ext>
            </a:extLst>
          </p:cNvPr>
          <p:cNvSpPr>
            <a:spLocks noGrp="1"/>
          </p:cNvSpPr>
          <p:nvPr>
            <p:ph idx="1"/>
          </p:nvPr>
        </p:nvSpPr>
        <p:spPr>
          <a:xfrm>
            <a:off x="3625024" y="2399720"/>
            <a:ext cx="5153216" cy="3736507"/>
          </a:xfrm>
        </p:spPr>
        <p:txBody>
          <a:bodyPr>
            <a:normAutofit/>
          </a:bodyPr>
          <a:lstStyle/>
          <a:p>
            <a:r>
              <a:rPr lang="en-IE" sz="2400" dirty="0" err="1"/>
              <a:t>Krosno</a:t>
            </a:r>
            <a:r>
              <a:rPr lang="en-IE" sz="2400" dirty="0"/>
              <a:t> is a middle-sized town located in the southeast of Poland. It has good public transport with trains and buses to larger cities such as Krakow, Rzeszow and Warsaw. </a:t>
            </a:r>
          </a:p>
          <a:p>
            <a:r>
              <a:rPr lang="en-IE" sz="2400" dirty="0"/>
              <a:t>This will give you the opportunity to travel when time allows and see what Poland has to offer </a:t>
            </a:r>
          </a:p>
          <a:p>
            <a:endParaRPr lang="en-IE" sz="1700" dirty="0"/>
          </a:p>
        </p:txBody>
      </p:sp>
    </p:spTree>
    <p:extLst>
      <p:ext uri="{BB962C8B-B14F-4D97-AF65-F5344CB8AC3E}">
        <p14:creationId xmlns:p14="http://schemas.microsoft.com/office/powerpoint/2010/main" val="668100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A4C86D7-8A27-EA45-BCFD-0CC1B49923D2}"/>
              </a:ext>
            </a:extLst>
          </p:cNvPr>
          <p:cNvSpPr>
            <a:spLocks noGrp="1"/>
          </p:cNvSpPr>
          <p:nvPr>
            <p:ph type="ctrTitle"/>
          </p:nvPr>
        </p:nvSpPr>
        <p:spPr>
          <a:xfrm>
            <a:off x="3490722" y="640080"/>
            <a:ext cx="5170932" cy="3566160"/>
          </a:xfrm>
        </p:spPr>
        <p:txBody>
          <a:bodyPr anchor="b">
            <a:normAutofit/>
          </a:bodyPr>
          <a:lstStyle/>
          <a:p>
            <a:pPr algn="l"/>
            <a:r>
              <a:rPr lang="en-IE" sz="5700">
                <a:effectLst>
                  <a:outerShdw blurRad="38100" dist="38100" dir="2700000" algn="tl">
                    <a:srgbClr val="000000">
                      <a:alpha val="43137"/>
                    </a:srgbClr>
                  </a:outerShdw>
                </a:effectLst>
              </a:rPr>
              <a:t>Thank you for listening </a:t>
            </a:r>
          </a:p>
        </p:txBody>
      </p:sp>
      <p:sp>
        <p:nvSpPr>
          <p:cNvPr id="9" name="Subtitle 8">
            <a:extLst>
              <a:ext uri="{FF2B5EF4-FFF2-40B4-BE49-F238E27FC236}">
                <a16:creationId xmlns:a16="http://schemas.microsoft.com/office/drawing/2014/main" id="{AA5AC883-0EC4-12C0-BB9E-ADF77C75D79C}"/>
              </a:ext>
            </a:extLst>
          </p:cNvPr>
          <p:cNvSpPr>
            <a:spLocks noGrp="1"/>
          </p:cNvSpPr>
          <p:nvPr>
            <p:ph type="subTitle" idx="1"/>
          </p:nvPr>
        </p:nvSpPr>
        <p:spPr>
          <a:xfrm>
            <a:off x="3490722" y="4636008"/>
            <a:ext cx="5170932" cy="1572768"/>
          </a:xfrm>
        </p:spPr>
        <p:txBody>
          <a:bodyPr>
            <a:normAutofit/>
          </a:bodyPr>
          <a:lstStyle/>
          <a:p>
            <a:pPr algn="l"/>
            <a:r>
              <a:rPr lang="en-IE" dirty="0"/>
              <a:t>Any Questions?</a:t>
            </a:r>
            <a:endParaRPr lang="en-IE"/>
          </a:p>
        </p:txBody>
      </p:sp>
      <p:pic>
        <p:nvPicPr>
          <p:cNvPr id="11" name="Picture 10" descr="Close up image of hands applauding">
            <a:extLst>
              <a:ext uri="{FF2B5EF4-FFF2-40B4-BE49-F238E27FC236}">
                <a16:creationId xmlns:a16="http://schemas.microsoft.com/office/drawing/2014/main" id="{0FE8D61D-76E9-665E-E87E-A772B5D87DBC}"/>
              </a:ext>
            </a:extLst>
          </p:cNvPr>
          <p:cNvPicPr>
            <a:picLocks noChangeAspect="1"/>
          </p:cNvPicPr>
          <p:nvPr/>
        </p:nvPicPr>
        <p:blipFill rotWithShape="1">
          <a:blip r:embed="rId3"/>
          <a:srcRect l="41909" r="28528" b="-1"/>
          <a:stretch/>
        </p:blipFill>
        <p:spPr>
          <a:xfrm>
            <a:off x="20" y="10"/>
            <a:ext cx="3037334"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7"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4409267"/>
            <a:ext cx="3182112" cy="18288"/>
          </a:xfrm>
          <a:custGeom>
            <a:avLst/>
            <a:gdLst>
              <a:gd name="connsiteX0" fmla="*/ 0 w 3182112"/>
              <a:gd name="connsiteY0" fmla="*/ 0 h 18288"/>
              <a:gd name="connsiteX1" fmla="*/ 636422 w 3182112"/>
              <a:gd name="connsiteY1" fmla="*/ 0 h 18288"/>
              <a:gd name="connsiteX2" fmla="*/ 1241024 w 3182112"/>
              <a:gd name="connsiteY2" fmla="*/ 0 h 18288"/>
              <a:gd name="connsiteX3" fmla="*/ 1845625 w 3182112"/>
              <a:gd name="connsiteY3" fmla="*/ 0 h 18288"/>
              <a:gd name="connsiteX4" fmla="*/ 2545690 w 3182112"/>
              <a:gd name="connsiteY4" fmla="*/ 0 h 18288"/>
              <a:gd name="connsiteX5" fmla="*/ 3182112 w 3182112"/>
              <a:gd name="connsiteY5" fmla="*/ 0 h 18288"/>
              <a:gd name="connsiteX6" fmla="*/ 3182112 w 3182112"/>
              <a:gd name="connsiteY6" fmla="*/ 18288 h 18288"/>
              <a:gd name="connsiteX7" fmla="*/ 2545690 w 3182112"/>
              <a:gd name="connsiteY7" fmla="*/ 18288 h 18288"/>
              <a:gd name="connsiteX8" fmla="*/ 2004731 w 3182112"/>
              <a:gd name="connsiteY8" fmla="*/ 18288 h 18288"/>
              <a:gd name="connsiteX9" fmla="*/ 1400129 w 3182112"/>
              <a:gd name="connsiteY9" fmla="*/ 18288 h 18288"/>
              <a:gd name="connsiteX10" fmla="*/ 795528 w 3182112"/>
              <a:gd name="connsiteY10" fmla="*/ 18288 h 18288"/>
              <a:gd name="connsiteX11" fmla="*/ 0 w 3182112"/>
              <a:gd name="connsiteY11" fmla="*/ 18288 h 18288"/>
              <a:gd name="connsiteX12" fmla="*/ 0 w 3182112"/>
              <a:gd name="connsiteY12" fmla="*/ 0 h 18288"/>
              <a:gd name="connsiteX0" fmla="*/ 0 w 3182112"/>
              <a:gd name="connsiteY0" fmla="*/ 0 h 18288"/>
              <a:gd name="connsiteX1" fmla="*/ 572780 w 3182112"/>
              <a:gd name="connsiteY1" fmla="*/ 0 h 18288"/>
              <a:gd name="connsiteX2" fmla="*/ 1272845 w 3182112"/>
              <a:gd name="connsiteY2" fmla="*/ 0 h 18288"/>
              <a:gd name="connsiteX3" fmla="*/ 1813804 w 3182112"/>
              <a:gd name="connsiteY3" fmla="*/ 0 h 18288"/>
              <a:gd name="connsiteX4" fmla="*/ 2354763 w 3182112"/>
              <a:gd name="connsiteY4" fmla="*/ 0 h 18288"/>
              <a:gd name="connsiteX5" fmla="*/ 3182112 w 3182112"/>
              <a:gd name="connsiteY5" fmla="*/ 0 h 18288"/>
              <a:gd name="connsiteX6" fmla="*/ 3182112 w 3182112"/>
              <a:gd name="connsiteY6" fmla="*/ 18288 h 18288"/>
              <a:gd name="connsiteX7" fmla="*/ 2577511 w 3182112"/>
              <a:gd name="connsiteY7" fmla="*/ 18288 h 18288"/>
              <a:gd name="connsiteX8" fmla="*/ 1972909 w 3182112"/>
              <a:gd name="connsiteY8" fmla="*/ 18288 h 18288"/>
              <a:gd name="connsiteX9" fmla="*/ 1368308 w 3182112"/>
              <a:gd name="connsiteY9" fmla="*/ 18288 h 18288"/>
              <a:gd name="connsiteX10" fmla="*/ 668244 w 3182112"/>
              <a:gd name="connsiteY10" fmla="*/ 18288 h 18288"/>
              <a:gd name="connsiteX11" fmla="*/ 0 w 3182112"/>
              <a:gd name="connsiteY11" fmla="*/ 18288 h 18288"/>
              <a:gd name="connsiteX12" fmla="*/ 0 w 318211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112" h="18288" fill="none" extrusionOk="0">
                <a:moveTo>
                  <a:pt x="0" y="0"/>
                </a:moveTo>
                <a:cubicBezTo>
                  <a:pt x="167097" y="-35215"/>
                  <a:pt x="386995" y="-47353"/>
                  <a:pt x="636422" y="0"/>
                </a:cubicBezTo>
                <a:cubicBezTo>
                  <a:pt x="915721" y="14911"/>
                  <a:pt x="978814" y="-9181"/>
                  <a:pt x="1241024" y="0"/>
                </a:cubicBezTo>
                <a:cubicBezTo>
                  <a:pt x="1523940" y="31894"/>
                  <a:pt x="1606328" y="-11705"/>
                  <a:pt x="1845625" y="0"/>
                </a:cubicBezTo>
                <a:cubicBezTo>
                  <a:pt x="2102898" y="-3011"/>
                  <a:pt x="2397984" y="13955"/>
                  <a:pt x="2545690" y="0"/>
                </a:cubicBezTo>
                <a:cubicBezTo>
                  <a:pt x="2705364" y="3313"/>
                  <a:pt x="2935432" y="4386"/>
                  <a:pt x="3182112" y="0"/>
                </a:cubicBezTo>
                <a:cubicBezTo>
                  <a:pt x="3181470" y="7828"/>
                  <a:pt x="3181789" y="10025"/>
                  <a:pt x="3182112" y="18288"/>
                </a:cubicBezTo>
                <a:cubicBezTo>
                  <a:pt x="2885361" y="29807"/>
                  <a:pt x="2846304" y="22960"/>
                  <a:pt x="2545690" y="18288"/>
                </a:cubicBezTo>
                <a:cubicBezTo>
                  <a:pt x="2296262" y="32454"/>
                  <a:pt x="2267101" y="-2532"/>
                  <a:pt x="2004731" y="18288"/>
                </a:cubicBezTo>
                <a:cubicBezTo>
                  <a:pt x="1806517" y="20412"/>
                  <a:pt x="1671861" y="-28431"/>
                  <a:pt x="1400129" y="18288"/>
                </a:cubicBezTo>
                <a:cubicBezTo>
                  <a:pt x="1147502" y="47781"/>
                  <a:pt x="1063563" y="20586"/>
                  <a:pt x="795528" y="18288"/>
                </a:cubicBezTo>
                <a:cubicBezTo>
                  <a:pt x="531348" y="19059"/>
                  <a:pt x="307978" y="738"/>
                  <a:pt x="0" y="18288"/>
                </a:cubicBezTo>
                <a:cubicBezTo>
                  <a:pt x="222" y="11591"/>
                  <a:pt x="-26" y="3279"/>
                  <a:pt x="0" y="0"/>
                </a:cubicBezTo>
                <a:close/>
              </a:path>
              <a:path w="3182112" h="18288" stroke="0" extrusionOk="0">
                <a:moveTo>
                  <a:pt x="0" y="0"/>
                </a:moveTo>
                <a:cubicBezTo>
                  <a:pt x="224974" y="-3076"/>
                  <a:pt x="336129" y="12250"/>
                  <a:pt x="572780" y="0"/>
                </a:cubicBezTo>
                <a:cubicBezTo>
                  <a:pt x="802270" y="-6413"/>
                  <a:pt x="1081077" y="-35613"/>
                  <a:pt x="1272845" y="0"/>
                </a:cubicBezTo>
                <a:cubicBezTo>
                  <a:pt x="1483194" y="13818"/>
                  <a:pt x="1709890" y="10279"/>
                  <a:pt x="1813804" y="0"/>
                </a:cubicBezTo>
                <a:cubicBezTo>
                  <a:pt x="1932692" y="-21191"/>
                  <a:pt x="2099661" y="51120"/>
                  <a:pt x="2354763" y="0"/>
                </a:cubicBezTo>
                <a:cubicBezTo>
                  <a:pt x="2613656" y="-59585"/>
                  <a:pt x="2864372" y="-2700"/>
                  <a:pt x="3182112" y="0"/>
                </a:cubicBezTo>
                <a:cubicBezTo>
                  <a:pt x="3182760" y="4436"/>
                  <a:pt x="3182087" y="11325"/>
                  <a:pt x="3182112" y="18288"/>
                </a:cubicBezTo>
                <a:cubicBezTo>
                  <a:pt x="2942487" y="15072"/>
                  <a:pt x="2716398" y="15122"/>
                  <a:pt x="2577511" y="18288"/>
                </a:cubicBezTo>
                <a:cubicBezTo>
                  <a:pt x="2427349" y="9546"/>
                  <a:pt x="2116759" y="23913"/>
                  <a:pt x="1972909" y="18288"/>
                </a:cubicBezTo>
                <a:cubicBezTo>
                  <a:pt x="1839235" y="-6881"/>
                  <a:pt x="1610337" y="-8822"/>
                  <a:pt x="1368308" y="18288"/>
                </a:cubicBezTo>
                <a:cubicBezTo>
                  <a:pt x="1126976" y="-6301"/>
                  <a:pt x="974871" y="-298"/>
                  <a:pt x="668244" y="18288"/>
                </a:cubicBezTo>
                <a:cubicBezTo>
                  <a:pt x="348457" y="18152"/>
                  <a:pt x="256623" y="10126"/>
                  <a:pt x="0" y="18288"/>
                </a:cubicBezTo>
                <a:cubicBezTo>
                  <a:pt x="-163" y="14471"/>
                  <a:pt x="-775" y="4083"/>
                  <a:pt x="0" y="0"/>
                </a:cubicBezTo>
                <a:close/>
              </a:path>
              <a:path w="3182112" h="18288" fill="none" stroke="0" extrusionOk="0">
                <a:moveTo>
                  <a:pt x="0" y="0"/>
                </a:moveTo>
                <a:cubicBezTo>
                  <a:pt x="172613" y="-24909"/>
                  <a:pt x="357564" y="-7371"/>
                  <a:pt x="636422" y="0"/>
                </a:cubicBezTo>
                <a:cubicBezTo>
                  <a:pt x="914248" y="21219"/>
                  <a:pt x="954289" y="-16703"/>
                  <a:pt x="1241024" y="0"/>
                </a:cubicBezTo>
                <a:cubicBezTo>
                  <a:pt x="1510135" y="4876"/>
                  <a:pt x="1604042" y="8738"/>
                  <a:pt x="1845625" y="0"/>
                </a:cubicBezTo>
                <a:cubicBezTo>
                  <a:pt x="2080119" y="20374"/>
                  <a:pt x="2361338" y="20926"/>
                  <a:pt x="2545690" y="0"/>
                </a:cubicBezTo>
                <a:cubicBezTo>
                  <a:pt x="2688348" y="-15245"/>
                  <a:pt x="2879596" y="10087"/>
                  <a:pt x="3182112" y="0"/>
                </a:cubicBezTo>
                <a:cubicBezTo>
                  <a:pt x="3182086" y="7514"/>
                  <a:pt x="3181581" y="9795"/>
                  <a:pt x="3182112" y="18288"/>
                </a:cubicBezTo>
                <a:cubicBezTo>
                  <a:pt x="2874389" y="40084"/>
                  <a:pt x="2836312" y="17807"/>
                  <a:pt x="2545690" y="18288"/>
                </a:cubicBezTo>
                <a:cubicBezTo>
                  <a:pt x="2277674" y="-8094"/>
                  <a:pt x="2165305" y="22724"/>
                  <a:pt x="2004731" y="18288"/>
                </a:cubicBezTo>
                <a:cubicBezTo>
                  <a:pt x="1902847" y="2684"/>
                  <a:pt x="1683658" y="-5219"/>
                  <a:pt x="1400129" y="18288"/>
                </a:cubicBezTo>
                <a:cubicBezTo>
                  <a:pt x="1159937" y="27236"/>
                  <a:pt x="1072890" y="15738"/>
                  <a:pt x="795528" y="18288"/>
                </a:cubicBezTo>
                <a:cubicBezTo>
                  <a:pt x="525743" y="26738"/>
                  <a:pt x="338536" y="-12609"/>
                  <a:pt x="0" y="18288"/>
                </a:cubicBezTo>
                <a:cubicBezTo>
                  <a:pt x="-288" y="12007"/>
                  <a:pt x="-714" y="419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3182112"/>
                      <a:gd name="connsiteY0" fmla="*/ 0 h 18288"/>
                      <a:gd name="connsiteX1" fmla="*/ 636422 w 3182112"/>
                      <a:gd name="connsiteY1" fmla="*/ 0 h 18288"/>
                      <a:gd name="connsiteX2" fmla="*/ 1241024 w 3182112"/>
                      <a:gd name="connsiteY2" fmla="*/ 0 h 18288"/>
                      <a:gd name="connsiteX3" fmla="*/ 1845625 w 3182112"/>
                      <a:gd name="connsiteY3" fmla="*/ 0 h 18288"/>
                      <a:gd name="connsiteX4" fmla="*/ 2545690 w 3182112"/>
                      <a:gd name="connsiteY4" fmla="*/ 0 h 18288"/>
                      <a:gd name="connsiteX5" fmla="*/ 3182112 w 3182112"/>
                      <a:gd name="connsiteY5" fmla="*/ 0 h 18288"/>
                      <a:gd name="connsiteX6" fmla="*/ 3182112 w 3182112"/>
                      <a:gd name="connsiteY6" fmla="*/ 18288 h 18288"/>
                      <a:gd name="connsiteX7" fmla="*/ 2545690 w 3182112"/>
                      <a:gd name="connsiteY7" fmla="*/ 18288 h 18288"/>
                      <a:gd name="connsiteX8" fmla="*/ 2004731 w 3182112"/>
                      <a:gd name="connsiteY8" fmla="*/ 18288 h 18288"/>
                      <a:gd name="connsiteX9" fmla="*/ 1400129 w 3182112"/>
                      <a:gd name="connsiteY9" fmla="*/ 18288 h 18288"/>
                      <a:gd name="connsiteX10" fmla="*/ 795528 w 3182112"/>
                      <a:gd name="connsiteY10" fmla="*/ 18288 h 18288"/>
                      <a:gd name="connsiteX11" fmla="*/ 0 w 3182112"/>
                      <a:gd name="connsiteY11" fmla="*/ 18288 h 18288"/>
                      <a:gd name="connsiteX12" fmla="*/ 0 w 318211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112" h="18288" fill="none" extrusionOk="0">
                        <a:moveTo>
                          <a:pt x="0" y="0"/>
                        </a:moveTo>
                        <a:cubicBezTo>
                          <a:pt x="149227" y="9811"/>
                          <a:pt x="361579" y="-25608"/>
                          <a:pt x="636422" y="0"/>
                        </a:cubicBezTo>
                        <a:cubicBezTo>
                          <a:pt x="911265" y="25608"/>
                          <a:pt x="969922" y="-15588"/>
                          <a:pt x="1241024" y="0"/>
                        </a:cubicBezTo>
                        <a:cubicBezTo>
                          <a:pt x="1512126" y="15588"/>
                          <a:pt x="1611937" y="-6343"/>
                          <a:pt x="1845625" y="0"/>
                        </a:cubicBezTo>
                        <a:cubicBezTo>
                          <a:pt x="2079313" y="6343"/>
                          <a:pt x="2390997" y="18445"/>
                          <a:pt x="2545690" y="0"/>
                        </a:cubicBezTo>
                        <a:cubicBezTo>
                          <a:pt x="2700383" y="-18445"/>
                          <a:pt x="2898553" y="-25854"/>
                          <a:pt x="3182112" y="0"/>
                        </a:cubicBezTo>
                        <a:cubicBezTo>
                          <a:pt x="3181678" y="7551"/>
                          <a:pt x="3181645" y="9822"/>
                          <a:pt x="3182112" y="18288"/>
                        </a:cubicBezTo>
                        <a:cubicBezTo>
                          <a:pt x="2882016" y="32512"/>
                          <a:pt x="2839678" y="15853"/>
                          <a:pt x="2545690" y="18288"/>
                        </a:cubicBezTo>
                        <a:cubicBezTo>
                          <a:pt x="2251702" y="20723"/>
                          <a:pt x="2152589" y="14997"/>
                          <a:pt x="2004731" y="18288"/>
                        </a:cubicBezTo>
                        <a:cubicBezTo>
                          <a:pt x="1856873" y="21579"/>
                          <a:pt x="1653555" y="5080"/>
                          <a:pt x="1400129" y="18288"/>
                        </a:cubicBezTo>
                        <a:cubicBezTo>
                          <a:pt x="1146703" y="31496"/>
                          <a:pt x="1067656" y="18189"/>
                          <a:pt x="795528" y="18288"/>
                        </a:cubicBezTo>
                        <a:cubicBezTo>
                          <a:pt x="523400" y="18387"/>
                          <a:pt x="318441" y="1018"/>
                          <a:pt x="0" y="18288"/>
                        </a:cubicBezTo>
                        <a:cubicBezTo>
                          <a:pt x="60" y="11696"/>
                          <a:pt x="66" y="3758"/>
                          <a:pt x="0" y="0"/>
                        </a:cubicBezTo>
                        <a:close/>
                      </a:path>
                      <a:path w="3182112" h="18288" stroke="0" extrusionOk="0">
                        <a:moveTo>
                          <a:pt x="0" y="0"/>
                        </a:moveTo>
                        <a:cubicBezTo>
                          <a:pt x="215562" y="1260"/>
                          <a:pt x="336090" y="6473"/>
                          <a:pt x="572780" y="0"/>
                        </a:cubicBezTo>
                        <a:cubicBezTo>
                          <a:pt x="809470" y="-6473"/>
                          <a:pt x="1080729" y="-23038"/>
                          <a:pt x="1272845" y="0"/>
                        </a:cubicBezTo>
                        <a:cubicBezTo>
                          <a:pt x="1464961" y="23038"/>
                          <a:pt x="1699922" y="1589"/>
                          <a:pt x="1813804" y="0"/>
                        </a:cubicBezTo>
                        <a:cubicBezTo>
                          <a:pt x="1927686" y="-1589"/>
                          <a:pt x="2116547" y="7184"/>
                          <a:pt x="2354763" y="0"/>
                        </a:cubicBezTo>
                        <a:cubicBezTo>
                          <a:pt x="2592979" y="-7184"/>
                          <a:pt x="2863919" y="3952"/>
                          <a:pt x="3182112" y="0"/>
                        </a:cubicBezTo>
                        <a:cubicBezTo>
                          <a:pt x="3182030" y="4406"/>
                          <a:pt x="3182023" y="9982"/>
                          <a:pt x="3182112" y="18288"/>
                        </a:cubicBezTo>
                        <a:cubicBezTo>
                          <a:pt x="2938288" y="16038"/>
                          <a:pt x="2724925" y="29080"/>
                          <a:pt x="2577511" y="18288"/>
                        </a:cubicBezTo>
                        <a:cubicBezTo>
                          <a:pt x="2430097" y="7496"/>
                          <a:pt x="2119926" y="47706"/>
                          <a:pt x="1972909" y="18288"/>
                        </a:cubicBezTo>
                        <a:cubicBezTo>
                          <a:pt x="1825892" y="-11130"/>
                          <a:pt x="1597470" y="43818"/>
                          <a:pt x="1368308" y="18288"/>
                        </a:cubicBezTo>
                        <a:cubicBezTo>
                          <a:pt x="1139146" y="-7242"/>
                          <a:pt x="981628" y="18679"/>
                          <a:pt x="668244" y="18288"/>
                        </a:cubicBezTo>
                        <a:cubicBezTo>
                          <a:pt x="354860" y="17897"/>
                          <a:pt x="259749" y="211"/>
                          <a:pt x="0" y="18288"/>
                        </a:cubicBezTo>
                        <a:cubicBezTo>
                          <a:pt x="189" y="14288"/>
                          <a:pt x="-703" y="374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
          <p:cNvSpPr txBox="1">
            <a:spLocks noChangeArrowheads="1"/>
          </p:cNvSpPr>
          <p:nvPr/>
        </p:nvSpPr>
        <p:spPr bwMode="auto">
          <a:xfrm>
            <a:off x="1187623" y="5085184"/>
            <a:ext cx="77724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algn="ctr" eaLnBrk="1" hangingPunct="1">
              <a:buSzPct val="100000"/>
              <a:defRPr/>
            </a:pPr>
            <a:endParaRPr lang="pl-PL" altLang="pl-PL" sz="3600" dirty="0">
              <a:effectLst>
                <a:outerShdw blurRad="38100" dist="38100" dir="2700000" algn="tl">
                  <a:srgbClr val="C0C0C0"/>
                </a:outerShdw>
              </a:effectLst>
              <a:latin typeface="Gill Sans MT" pitchFamily="3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700"/>
                                        <p:tgtEl>
                                          <p:spTgt spid="9">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63C3-7548-F742-270C-DB2FD009E678}"/>
              </a:ext>
            </a:extLst>
          </p:cNvPr>
          <p:cNvSpPr>
            <a:spLocks noGrp="1"/>
          </p:cNvSpPr>
          <p:nvPr>
            <p:ph type="title"/>
          </p:nvPr>
        </p:nvSpPr>
        <p:spPr>
          <a:xfrm>
            <a:off x="3973321" y="329184"/>
            <a:ext cx="4688333" cy="1783080"/>
          </a:xfrm>
        </p:spPr>
        <p:txBody>
          <a:bodyPr anchor="b">
            <a:normAutofit/>
          </a:bodyPr>
          <a:lstStyle/>
          <a:p>
            <a:r>
              <a:rPr lang="en-IE" sz="4700" dirty="0">
                <a:effectLst>
                  <a:outerShdw blurRad="38100" dist="38100" dir="2700000" algn="tl">
                    <a:srgbClr val="000000">
                      <a:alpha val="43137"/>
                    </a:srgbClr>
                  </a:outerShdw>
                </a:effectLst>
              </a:rPr>
              <a:t>Our University </a:t>
            </a:r>
          </a:p>
        </p:txBody>
      </p:sp>
      <p:sp>
        <p:nvSpPr>
          <p:cNvPr id="3" name="Content Placeholder 2">
            <a:extLst>
              <a:ext uri="{FF2B5EF4-FFF2-40B4-BE49-F238E27FC236}">
                <a16:creationId xmlns:a16="http://schemas.microsoft.com/office/drawing/2014/main" id="{B79EC2DC-3431-1689-22D2-C4F26EA0705F}"/>
              </a:ext>
            </a:extLst>
          </p:cNvPr>
          <p:cNvSpPr>
            <a:spLocks noGrp="1"/>
          </p:cNvSpPr>
          <p:nvPr>
            <p:ph idx="1"/>
          </p:nvPr>
        </p:nvSpPr>
        <p:spPr>
          <a:xfrm>
            <a:off x="3973321" y="2706624"/>
            <a:ext cx="4688333" cy="3483864"/>
          </a:xfrm>
        </p:spPr>
        <p:txBody>
          <a:bodyPr>
            <a:normAutofit/>
          </a:bodyPr>
          <a:lstStyle/>
          <a:p>
            <a:r>
              <a:rPr lang="en-IE" sz="1900" dirty="0"/>
              <a:t>The first college was opened by the Jesuits in the 17</a:t>
            </a:r>
            <a:r>
              <a:rPr lang="en-IE" sz="1900" baseline="30000" dirty="0"/>
              <a:t>th</a:t>
            </a:r>
            <a:r>
              <a:rPr lang="en-IE" sz="1900" dirty="0"/>
              <a:t> century. </a:t>
            </a:r>
          </a:p>
          <a:p>
            <a:r>
              <a:rPr lang="en-IE" sz="1900" dirty="0" err="1"/>
              <a:t>Karpacka</a:t>
            </a:r>
            <a:r>
              <a:rPr lang="en-IE" sz="1900" dirty="0"/>
              <a:t> </a:t>
            </a:r>
            <a:r>
              <a:rPr lang="en-IE" sz="1900" dirty="0" err="1"/>
              <a:t>Panstwowa</a:t>
            </a:r>
            <a:r>
              <a:rPr lang="en-IE" sz="1900" dirty="0"/>
              <a:t> </a:t>
            </a:r>
            <a:r>
              <a:rPr lang="en-IE" sz="1900" dirty="0" err="1"/>
              <a:t>Uczelnia</a:t>
            </a:r>
            <a:r>
              <a:rPr lang="en-IE" sz="1900" dirty="0"/>
              <a:t> w </a:t>
            </a:r>
            <a:r>
              <a:rPr lang="en-IE" sz="1900" dirty="0" err="1"/>
              <a:t>Krosnie</a:t>
            </a:r>
            <a:r>
              <a:rPr lang="en-IE" sz="1900" dirty="0"/>
              <a:t> was founded in 1999. </a:t>
            </a:r>
          </a:p>
          <a:p>
            <a:r>
              <a:rPr lang="en-IE" sz="1900" dirty="0"/>
              <a:t>It is an </a:t>
            </a:r>
            <a:r>
              <a:rPr lang="en-IE" sz="1900" dirty="0" err="1"/>
              <a:t>institiution</a:t>
            </a:r>
            <a:r>
              <a:rPr lang="en-IE" sz="1900" dirty="0"/>
              <a:t> of higher education offering 20 undergraduate degrees and 4 masters programmes. </a:t>
            </a:r>
          </a:p>
          <a:p>
            <a:r>
              <a:rPr lang="en-IE" sz="1900" dirty="0"/>
              <a:t>Our university recently reached University status and has been renamed </a:t>
            </a:r>
            <a:r>
              <a:rPr lang="en-IE" sz="1900" dirty="0" err="1"/>
              <a:t>Panstwowa</a:t>
            </a:r>
            <a:r>
              <a:rPr lang="en-IE" sz="1900" dirty="0"/>
              <a:t> </a:t>
            </a:r>
            <a:r>
              <a:rPr lang="en-IE" sz="1900" dirty="0" err="1"/>
              <a:t>Akademia</a:t>
            </a:r>
            <a:r>
              <a:rPr lang="en-IE" sz="1900" dirty="0"/>
              <a:t> </a:t>
            </a:r>
            <a:r>
              <a:rPr lang="en-IE" sz="1900" dirty="0" err="1"/>
              <a:t>Nauk</a:t>
            </a:r>
            <a:r>
              <a:rPr lang="en-IE" sz="1900" dirty="0"/>
              <a:t> </a:t>
            </a:r>
            <a:r>
              <a:rPr lang="en-IE" sz="1900" dirty="0" err="1"/>
              <a:t>Stosowanych</a:t>
            </a:r>
            <a:r>
              <a:rPr lang="en-IE" sz="1900" dirty="0"/>
              <a:t> w </a:t>
            </a:r>
            <a:r>
              <a:rPr lang="en-IE" sz="1900" dirty="0" err="1"/>
              <a:t>Krosnie</a:t>
            </a:r>
            <a:r>
              <a:rPr lang="en-IE" sz="1900" dirty="0"/>
              <a:t>. </a:t>
            </a:r>
          </a:p>
        </p:txBody>
      </p:sp>
      <p:pic>
        <p:nvPicPr>
          <p:cNvPr id="1026" name="Picture 2" descr="Architecture of Krosno. Krosno, Podkarpacie, Poland Stock Photo - Alamy">
            <a:extLst>
              <a:ext uri="{FF2B5EF4-FFF2-40B4-BE49-F238E27FC236}">
                <a16:creationId xmlns:a16="http://schemas.microsoft.com/office/drawing/2014/main" id="{CB95835D-6739-9CE0-DB1F-53D251910E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82" r="4104" b="-2"/>
          <a:stretch/>
        </p:blipFill>
        <p:spPr bwMode="auto">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59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4BA40F49-6490-49E1-AB89-4B5946083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322" y="1"/>
            <a:ext cx="9143770" cy="68474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BBC69-FEE2-333F-8AFF-4DC1BB9CF5C6}"/>
              </a:ext>
            </a:extLst>
          </p:cNvPr>
          <p:cNvSpPr>
            <a:spLocks noGrp="1"/>
          </p:cNvSpPr>
          <p:nvPr>
            <p:ph type="title"/>
          </p:nvPr>
        </p:nvSpPr>
        <p:spPr>
          <a:xfrm>
            <a:off x="603504" y="798445"/>
            <a:ext cx="3602727" cy="1311664"/>
          </a:xfrm>
        </p:spPr>
        <p:txBody>
          <a:bodyPr anchor="b">
            <a:normAutofit/>
          </a:bodyPr>
          <a:lstStyle/>
          <a:p>
            <a:r>
              <a:rPr lang="en-IE" sz="3100" dirty="0">
                <a:effectLst>
                  <a:outerShdw blurRad="38100" dist="38100" dir="2700000" algn="tl">
                    <a:srgbClr val="000000">
                      <a:alpha val="43137"/>
                    </a:srgbClr>
                  </a:outerShdw>
                </a:effectLst>
              </a:rPr>
              <a:t>Students and graduates </a:t>
            </a:r>
          </a:p>
        </p:txBody>
      </p:sp>
      <p:sp>
        <p:nvSpPr>
          <p:cNvPr id="3" name="Content Placeholder 2">
            <a:extLst>
              <a:ext uri="{FF2B5EF4-FFF2-40B4-BE49-F238E27FC236}">
                <a16:creationId xmlns:a16="http://schemas.microsoft.com/office/drawing/2014/main" id="{25BBFD73-CB7B-E8FF-86CA-997E334FBBDE}"/>
              </a:ext>
            </a:extLst>
          </p:cNvPr>
          <p:cNvSpPr>
            <a:spLocks noGrp="1"/>
          </p:cNvSpPr>
          <p:nvPr>
            <p:ph idx="1"/>
          </p:nvPr>
        </p:nvSpPr>
        <p:spPr>
          <a:xfrm>
            <a:off x="603504" y="2272143"/>
            <a:ext cx="3602727" cy="3788830"/>
          </a:xfrm>
        </p:spPr>
        <p:txBody>
          <a:bodyPr anchor="ctr">
            <a:normAutofit/>
          </a:bodyPr>
          <a:lstStyle/>
          <a:p>
            <a:pPr marL="265494" indent="0" defTabSz="676656">
              <a:spcBef>
                <a:spcPct val="0"/>
              </a:spcBef>
              <a:spcAft>
                <a:spcPts val="600"/>
              </a:spcAft>
              <a:buNone/>
              <a:defRPr/>
            </a:pPr>
            <a:endParaRPr lang="pl-PL" sz="1600" kern="1200" dirty="0">
              <a:latin typeface="+mn-lt"/>
              <a:ea typeface="+mn-ea"/>
              <a:cs typeface="+mn-cs"/>
            </a:endParaRPr>
          </a:p>
          <a:p>
            <a:pPr marL="476949" indent="-211455" defTabSz="676656">
              <a:spcBef>
                <a:spcPct val="0"/>
              </a:spcBef>
              <a:spcAft>
                <a:spcPts val="600"/>
              </a:spcAft>
              <a:defRPr/>
            </a:pPr>
            <a:r>
              <a:rPr lang="en-IE" sz="1600" kern="1200" dirty="0">
                <a:latin typeface="+mn-lt"/>
                <a:ea typeface="+mn-ea"/>
                <a:cs typeface="+mn-cs"/>
              </a:rPr>
              <a:t>Since the opening of </a:t>
            </a:r>
            <a:r>
              <a:rPr lang="en-IE" sz="1600" kern="1200" dirty="0" err="1">
                <a:latin typeface="+mn-lt"/>
                <a:ea typeface="+mn-ea"/>
                <a:cs typeface="+mn-cs"/>
              </a:rPr>
              <a:t>Krosno</a:t>
            </a:r>
            <a:r>
              <a:rPr lang="en-IE" sz="1600" kern="1200" dirty="0">
                <a:latin typeface="+mn-lt"/>
                <a:ea typeface="+mn-ea"/>
                <a:cs typeface="+mn-cs"/>
              </a:rPr>
              <a:t> State College in 1999, over 15000 students have graduated. </a:t>
            </a:r>
            <a:endParaRPr lang="pl-PL" sz="1600" kern="1200" dirty="0">
              <a:latin typeface="+mn-lt"/>
              <a:ea typeface="+mn-ea"/>
              <a:cs typeface="+mn-cs"/>
            </a:endParaRPr>
          </a:p>
          <a:p>
            <a:pPr marL="476949" indent="-211455" defTabSz="676656">
              <a:spcBef>
                <a:spcPct val="0"/>
              </a:spcBef>
              <a:spcAft>
                <a:spcPts val="600"/>
              </a:spcAft>
              <a:defRPr/>
            </a:pPr>
            <a:endParaRPr lang="en-IE" sz="1600" kern="1200" dirty="0">
              <a:latin typeface="+mn-lt"/>
              <a:ea typeface="+mn-ea"/>
              <a:cs typeface="+mn-cs"/>
            </a:endParaRPr>
          </a:p>
          <a:p>
            <a:pPr marL="476949" indent="-211455" defTabSz="676656">
              <a:spcBef>
                <a:spcPct val="0"/>
              </a:spcBef>
              <a:spcAft>
                <a:spcPts val="600"/>
              </a:spcAft>
              <a:defRPr/>
            </a:pPr>
            <a:r>
              <a:rPr lang="en-IE" sz="1600" kern="1200" dirty="0">
                <a:latin typeface="+mn-lt"/>
                <a:ea typeface="+mn-ea"/>
                <a:cs typeface="+mn-cs"/>
              </a:rPr>
              <a:t>Over 2200 students attended our university </a:t>
            </a:r>
            <a:r>
              <a:rPr lang="en-IE" sz="1600" kern="1200" dirty="0" err="1">
                <a:latin typeface="+mn-lt"/>
                <a:ea typeface="+mn-ea"/>
                <a:cs typeface="+mn-cs"/>
              </a:rPr>
              <a:t>i</a:t>
            </a:r>
            <a:r>
              <a:rPr lang="pl-PL" sz="1600" kern="1200" dirty="0">
                <a:latin typeface="+mn-lt"/>
                <a:ea typeface="+mn-ea"/>
                <a:cs typeface="+mn-cs"/>
              </a:rPr>
              <a:t>n</a:t>
            </a:r>
            <a:r>
              <a:rPr lang="en-IE" sz="1600" kern="1200" dirty="0">
                <a:latin typeface="+mn-lt"/>
                <a:ea typeface="+mn-ea"/>
                <a:cs typeface="+mn-cs"/>
              </a:rPr>
              <a:t> the</a:t>
            </a:r>
            <a:r>
              <a:rPr lang="pl-PL" sz="1600" kern="1200" dirty="0">
                <a:latin typeface="+mn-lt"/>
                <a:ea typeface="+mn-ea"/>
                <a:cs typeface="+mn-cs"/>
              </a:rPr>
              <a:t> 2022/2023 academic year</a:t>
            </a:r>
            <a:r>
              <a:rPr lang="en-IE" sz="1600" kern="1200" dirty="0">
                <a:latin typeface="+mn-lt"/>
                <a:ea typeface="+mn-ea"/>
                <a:cs typeface="+mn-cs"/>
              </a:rPr>
              <a:t>.</a:t>
            </a:r>
            <a:endParaRPr lang="pl-PL" sz="1600" kern="1200" dirty="0">
              <a:latin typeface="+mn-lt"/>
              <a:ea typeface="+mn-ea"/>
              <a:cs typeface="+mn-cs"/>
            </a:endParaRPr>
          </a:p>
          <a:p>
            <a:pPr marL="265494" indent="0" defTabSz="676656">
              <a:spcBef>
                <a:spcPct val="0"/>
              </a:spcBef>
              <a:spcAft>
                <a:spcPts val="600"/>
              </a:spcAft>
              <a:defRPr/>
            </a:pPr>
            <a:endParaRPr lang="pl-PL" sz="1600" kern="1200" dirty="0">
              <a:solidFill>
                <a:schemeClr val="tx2"/>
              </a:solidFill>
              <a:latin typeface="+mn-lt"/>
              <a:ea typeface="+mn-ea"/>
              <a:cs typeface="+mn-cs"/>
            </a:endParaRPr>
          </a:p>
          <a:p>
            <a:endParaRPr lang="en-IE" sz="1600" dirty="0">
              <a:solidFill>
                <a:schemeClr val="tx2"/>
              </a:solidFill>
            </a:endParaRPr>
          </a:p>
        </p:txBody>
      </p:sp>
      <p:pic>
        <p:nvPicPr>
          <p:cNvPr id="4" name="Picture 2">
            <a:extLst>
              <a:ext uri="{FF2B5EF4-FFF2-40B4-BE49-F238E27FC236}">
                <a16:creationId xmlns:a16="http://schemas.microsoft.com/office/drawing/2014/main" id="{1CF10525-F4E5-F9DD-C4D9-98017A539A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124" r="6257" b="-1"/>
          <a:stretch/>
        </p:blipFill>
        <p:spPr bwMode="auto">
          <a:xfrm>
            <a:off x="4636308" y="136525"/>
            <a:ext cx="4507551" cy="33590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7169F74-5BD7-1914-7FBA-1DB4B75C9820}"/>
              </a:ext>
            </a:extLst>
          </p:cNvPr>
          <p:cNvPicPr>
            <a:picLocks noChangeAspect="1"/>
          </p:cNvPicPr>
          <p:nvPr/>
        </p:nvPicPr>
        <p:blipFill rotWithShape="1">
          <a:blip r:embed="rId3"/>
          <a:srcRect l="8073" r="21479" b="2"/>
          <a:stretch/>
        </p:blipFill>
        <p:spPr>
          <a:xfrm>
            <a:off x="4636308" y="3495618"/>
            <a:ext cx="4507551" cy="3359093"/>
          </a:xfrm>
          <a:prstGeom prst="rect">
            <a:avLst/>
          </a:prstGeom>
        </p:spPr>
      </p:pic>
      <p:grpSp>
        <p:nvGrpSpPr>
          <p:cNvPr id="19" name="Group 11">
            <a:extLst>
              <a:ext uri="{FF2B5EF4-FFF2-40B4-BE49-F238E27FC236}">
                <a16:creationId xmlns:a16="http://schemas.microsoft.com/office/drawing/2014/main" id="{DC406F5B-6AB1-4F59-BBBB-3488A390D7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26570" y="15796"/>
            <a:ext cx="4817288" cy="6838915"/>
            <a:chOff x="5742280" y="15796"/>
            <a:chExt cx="6423053" cy="6838915"/>
          </a:xfrm>
        </p:grpSpPr>
        <p:sp>
          <p:nvSpPr>
            <p:cNvPr id="13" name="Freeform: Shape 12">
              <a:extLst>
                <a:ext uri="{FF2B5EF4-FFF2-40B4-BE49-F238E27FC236}">
                  <a16:creationId xmlns:a16="http://schemas.microsoft.com/office/drawing/2014/main" id="{C3E373B8-6DB0-44E7-9D9A-501B6FDFC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57719" y="75800"/>
              <a:ext cx="6007612" cy="6778911"/>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0" name="Freeform: Shape 13">
              <a:extLst>
                <a:ext uri="{FF2B5EF4-FFF2-40B4-BE49-F238E27FC236}">
                  <a16:creationId xmlns:a16="http://schemas.microsoft.com/office/drawing/2014/main" id="{32B7F0B0-E102-4757-9055-800A572A4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9360" y="75800"/>
              <a:ext cx="6025971" cy="6778911"/>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5" name="Freeform: Shape 14">
              <a:extLst>
                <a:ext uri="{FF2B5EF4-FFF2-40B4-BE49-F238E27FC236}">
                  <a16:creationId xmlns:a16="http://schemas.microsoft.com/office/drawing/2014/main" id="{5AB4BAB0-028A-4315-907B-73C93ECCB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6634" y="56513"/>
              <a:ext cx="6028697" cy="679819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useBgFill="1">
          <p:nvSpPr>
            <p:cNvPr id="21" name="Freeform: Shape 15">
              <a:extLst>
                <a:ext uri="{FF2B5EF4-FFF2-40B4-BE49-F238E27FC236}">
                  <a16:creationId xmlns:a16="http://schemas.microsoft.com/office/drawing/2014/main" id="{D9C0146C-E4E0-4055-8429-E93F25CA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0215" y="15796"/>
              <a:ext cx="6165116" cy="6838915"/>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useBgFill="1">
          <p:nvSpPr>
            <p:cNvPr id="17" name="Freeform: Shape 16">
              <a:extLst>
                <a:ext uri="{FF2B5EF4-FFF2-40B4-BE49-F238E27FC236}">
                  <a16:creationId xmlns:a16="http://schemas.microsoft.com/office/drawing/2014/main" id="{4D7E2836-120A-433B-84C1-FA3AC0D65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2280" y="15796"/>
              <a:ext cx="6423053" cy="6838915"/>
            </a:xfrm>
            <a:custGeom>
              <a:avLst/>
              <a:gdLst>
                <a:gd name="connsiteX0" fmla="*/ 5953481 w 6423053"/>
                <a:gd name="connsiteY0" fmla="*/ 0 h 6858000"/>
                <a:gd name="connsiteX1" fmla="*/ 6423053 w 6423053"/>
                <a:gd name="connsiteY1" fmla="*/ 0 h 6858000"/>
                <a:gd name="connsiteX2" fmla="*/ 6423053 w 6423053"/>
                <a:gd name="connsiteY2" fmla="*/ 198945 h 6858000"/>
                <a:gd name="connsiteX3" fmla="*/ 6376812 w 6423053"/>
                <a:gd name="connsiteY3" fmla="*/ 175262 h 6858000"/>
                <a:gd name="connsiteX4" fmla="*/ 5997696 w 6423053"/>
                <a:gd name="connsiteY4" fmla="*/ 14961 h 6858000"/>
                <a:gd name="connsiteX5" fmla="*/ 0 w 6423053"/>
                <a:gd name="connsiteY5" fmla="*/ 0 h 6858000"/>
                <a:gd name="connsiteX6" fmla="*/ 3135749 w 6423053"/>
                <a:gd name="connsiteY6" fmla="*/ 0 h 6858000"/>
                <a:gd name="connsiteX7" fmla="*/ 3091534 w 6423053"/>
                <a:gd name="connsiteY7" fmla="*/ 14961 h 6858000"/>
                <a:gd name="connsiteX8" fmla="*/ 318496 w 6423053"/>
                <a:gd name="connsiteY8" fmla="*/ 3984640 h 6858000"/>
                <a:gd name="connsiteX9" fmla="*/ 1283537 w 6423053"/>
                <a:gd name="connsiteY9" fmla="*/ 6672844 h 6858000"/>
                <a:gd name="connsiteX10" fmla="*/ 1451818 w 6423053"/>
                <a:gd name="connsiteY10" fmla="*/ 6858000 h 6858000"/>
                <a:gd name="connsiteX11" fmla="*/ 0 w 6423053"/>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53" h="6858000">
                  <a:moveTo>
                    <a:pt x="5953481" y="0"/>
                  </a:moveTo>
                  <a:lnTo>
                    <a:pt x="6423053" y="0"/>
                  </a:lnTo>
                  <a:lnTo>
                    <a:pt x="6423053" y="198945"/>
                  </a:lnTo>
                  <a:lnTo>
                    <a:pt x="6376812" y="175262"/>
                  </a:lnTo>
                  <a:cubicBezTo>
                    <a:pt x="6253642" y="115913"/>
                    <a:pt x="6127152" y="62361"/>
                    <a:pt x="5997696" y="14961"/>
                  </a:cubicBezTo>
                  <a:close/>
                  <a:moveTo>
                    <a:pt x="0" y="0"/>
                  </a:moveTo>
                  <a:lnTo>
                    <a:pt x="3135749" y="0"/>
                  </a:lnTo>
                  <a:lnTo>
                    <a:pt x="3091534" y="14961"/>
                  </a:lnTo>
                  <a:cubicBezTo>
                    <a:pt x="1473341" y="607461"/>
                    <a:pt x="318496" y="2161186"/>
                    <a:pt x="318496" y="3984640"/>
                  </a:cubicBezTo>
                  <a:cubicBezTo>
                    <a:pt x="318496" y="5005774"/>
                    <a:pt x="680656" y="5942322"/>
                    <a:pt x="1283537" y="6672844"/>
                  </a:cubicBezTo>
                  <a:lnTo>
                    <a:pt x="145181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47824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FD77-3CA0-3083-A83D-A9C3BE0F10C6}"/>
              </a:ext>
            </a:extLst>
          </p:cNvPr>
          <p:cNvSpPr>
            <a:spLocks noGrp="1"/>
          </p:cNvSpPr>
          <p:nvPr>
            <p:ph type="title"/>
          </p:nvPr>
        </p:nvSpPr>
        <p:spPr>
          <a:xfrm>
            <a:off x="628650" y="3905833"/>
            <a:ext cx="3161297" cy="2398713"/>
          </a:xfrm>
        </p:spPr>
        <p:txBody>
          <a:bodyPr>
            <a:normAutofit/>
          </a:bodyPr>
          <a:lstStyle/>
          <a:p>
            <a:r>
              <a:rPr lang="en-IE" dirty="0">
                <a:effectLst>
                  <a:outerShdw blurRad="38100" dist="38100" dir="2700000" algn="tl">
                    <a:srgbClr val="000000">
                      <a:alpha val="43137"/>
                    </a:srgbClr>
                  </a:outerShdw>
                </a:effectLst>
              </a:rPr>
              <a:t>Courses on offer </a:t>
            </a:r>
          </a:p>
        </p:txBody>
      </p:sp>
      <p:sp>
        <p:nvSpPr>
          <p:cNvPr id="3" name="Content Placeholder 2">
            <a:extLst>
              <a:ext uri="{FF2B5EF4-FFF2-40B4-BE49-F238E27FC236}">
                <a16:creationId xmlns:a16="http://schemas.microsoft.com/office/drawing/2014/main" id="{72861E3D-BC4A-CC4E-9BF8-A3472ECF2495}"/>
              </a:ext>
            </a:extLst>
          </p:cNvPr>
          <p:cNvSpPr>
            <a:spLocks noGrp="1"/>
          </p:cNvSpPr>
          <p:nvPr>
            <p:ph idx="1"/>
          </p:nvPr>
        </p:nvSpPr>
        <p:spPr>
          <a:xfrm>
            <a:off x="4223084" y="3884452"/>
            <a:ext cx="4292266" cy="2398713"/>
          </a:xfrm>
        </p:spPr>
        <p:txBody>
          <a:bodyPr anchor="ctr">
            <a:normAutofit/>
          </a:bodyPr>
          <a:lstStyle/>
          <a:p>
            <a:r>
              <a:rPr lang="en-IE" sz="1700" dirty="0"/>
              <a:t>Our university has 3 different institutes Technology, Health, and Humanities and offers 20 different courses. </a:t>
            </a:r>
          </a:p>
          <a:p>
            <a:r>
              <a:rPr lang="en-IE" sz="1700" dirty="0"/>
              <a:t>All of these institutes offer a range of courses more information about these can be found on the university website. </a:t>
            </a:r>
          </a:p>
        </p:txBody>
      </p:sp>
      <p:pic>
        <p:nvPicPr>
          <p:cNvPr id="4" name="Picture 4" descr="https://kpu.krosno.pl/wp-content/uploads/2023/01/Logo-PANS-2022-pelne-1.png">
            <a:extLst>
              <a:ext uri="{FF2B5EF4-FFF2-40B4-BE49-F238E27FC236}">
                <a16:creationId xmlns:a16="http://schemas.microsoft.com/office/drawing/2014/main" id="{7DE2367F-26F0-988D-EA00-9EF74F06E6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21600000">
            <a:off x="869216" y="954868"/>
            <a:ext cx="7406444" cy="166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63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CEAE-AE99-0CD4-92C1-D3E49B2BE32D}"/>
              </a:ext>
            </a:extLst>
          </p:cNvPr>
          <p:cNvSpPr>
            <a:spLocks noGrp="1"/>
          </p:cNvSpPr>
          <p:nvPr>
            <p:ph type="title"/>
          </p:nvPr>
        </p:nvSpPr>
        <p:spPr>
          <a:xfrm>
            <a:off x="480060" y="325369"/>
            <a:ext cx="3276451" cy="1956841"/>
          </a:xfrm>
        </p:spPr>
        <p:txBody>
          <a:bodyPr anchor="b">
            <a:normAutofit/>
          </a:bodyPr>
          <a:lstStyle/>
          <a:p>
            <a:pPr>
              <a:lnSpc>
                <a:spcPct val="90000"/>
              </a:lnSpc>
            </a:pPr>
            <a:r>
              <a:rPr lang="pl-PL" altLang="pl-PL" dirty="0">
                <a:effectLst>
                  <a:outerShdw blurRad="38100" dist="38100" dir="2700000" algn="tl">
                    <a:srgbClr val="000000">
                      <a:alpha val="43137"/>
                    </a:srgbClr>
                  </a:outerShdw>
                </a:effectLst>
              </a:rPr>
              <a:t>Kazimierza Wielkiego</a:t>
            </a:r>
            <a:br>
              <a:rPr lang="pl-PL" altLang="pl-PL" dirty="0">
                <a:effectLst>
                  <a:outerShdw blurRad="38100" dist="38100" dir="2700000" algn="tl">
                    <a:srgbClr val="C0C0C0"/>
                  </a:outerShdw>
                </a:effectLst>
                <a:latin typeface="Gill Sans MT" pitchFamily="32" charset="0"/>
              </a:rPr>
            </a:br>
            <a:endParaRPr lang="en-IE" dirty="0"/>
          </a:p>
        </p:txBody>
      </p:sp>
      <p:sp>
        <p:nvSpPr>
          <p:cNvPr id="3" name="Content Placeholder 2">
            <a:extLst>
              <a:ext uri="{FF2B5EF4-FFF2-40B4-BE49-F238E27FC236}">
                <a16:creationId xmlns:a16="http://schemas.microsoft.com/office/drawing/2014/main" id="{BFC715AF-2ED9-EC6B-B615-03313B8A8777}"/>
              </a:ext>
            </a:extLst>
          </p:cNvPr>
          <p:cNvSpPr>
            <a:spLocks noGrp="1"/>
          </p:cNvSpPr>
          <p:nvPr>
            <p:ph idx="1"/>
          </p:nvPr>
        </p:nvSpPr>
        <p:spPr>
          <a:xfrm>
            <a:off x="480060" y="2872899"/>
            <a:ext cx="3182691" cy="3320668"/>
          </a:xfrm>
        </p:spPr>
        <p:txBody>
          <a:bodyPr>
            <a:normAutofit/>
          </a:bodyPr>
          <a:lstStyle/>
          <a:p>
            <a:r>
              <a:rPr lang="en-IE" sz="1900" dirty="0"/>
              <a:t>This is the humanities building. </a:t>
            </a:r>
          </a:p>
          <a:p>
            <a:r>
              <a:rPr lang="en-IE" sz="1900" dirty="0"/>
              <a:t>If you are studying a course under the humanities offer most your classes will take place here. </a:t>
            </a:r>
          </a:p>
          <a:p>
            <a:r>
              <a:rPr lang="en-IE" sz="1900" dirty="0"/>
              <a:t>It is located across the </a:t>
            </a:r>
            <a:r>
              <a:rPr lang="en-IE" sz="1900" dirty="0" err="1"/>
              <a:t>Rynek</a:t>
            </a:r>
            <a:r>
              <a:rPr lang="en-IE" sz="1900" dirty="0"/>
              <a:t> and is the oldest building of the campuses. </a:t>
            </a:r>
          </a:p>
        </p:txBody>
      </p:sp>
      <p:pic>
        <p:nvPicPr>
          <p:cNvPr id="4" name="Picture 3">
            <a:extLst>
              <a:ext uri="{FF2B5EF4-FFF2-40B4-BE49-F238E27FC236}">
                <a16:creationId xmlns:a16="http://schemas.microsoft.com/office/drawing/2014/main" id="{C08D1185-1450-E1E1-2610-F5561AB615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672" r="26545"/>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89194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628650" y="365125"/>
            <a:ext cx="2862072" cy="1938076"/>
          </a:xfrm>
        </p:spPr>
        <p:txBody>
          <a:bodyPr>
            <a:norm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dirty="0">
                <a:effectLst>
                  <a:outerShdw blurRad="38100" dist="38100" dir="2700000" algn="tl">
                    <a:srgbClr val="C0C0C0"/>
                  </a:outerShdw>
                </a:effectLst>
              </a:rPr>
              <a:t>Turaszówka</a:t>
            </a:r>
          </a:p>
        </p:txBody>
      </p:sp>
      <p:sp>
        <p:nvSpPr>
          <p:cNvPr id="27651" name="Rectangle 2"/>
          <p:cNvSpPr>
            <a:spLocks noGrp="1" noChangeArrowheads="1"/>
          </p:cNvSpPr>
          <p:nvPr>
            <p:ph idx="1"/>
          </p:nvPr>
        </p:nvSpPr>
        <p:spPr>
          <a:xfrm>
            <a:off x="628650" y="2482589"/>
            <a:ext cx="2862072" cy="3694373"/>
          </a:xfrm>
        </p:spPr>
        <p:txBody>
          <a:bodyPr>
            <a:normAutofit/>
          </a:bodyPr>
          <a:lstStyle/>
          <a:p>
            <a:pPr marL="360363" indent="-282575">
              <a:buClr>
                <a:srgbClr val="3891A7"/>
              </a:buClr>
              <a:buSzPct val="80000"/>
              <a:buFont typeface="Wingdings 2" panose="05020102010507070707" pitchFamily="18" charset="2"/>
              <a:buChar char=""/>
              <a:tabLst>
                <a:tab pos="3603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pPr>
            <a:r>
              <a:rPr lang="en-IE" altLang="pl-PL" sz="2000" dirty="0"/>
              <a:t>This is the campus for </a:t>
            </a:r>
            <a:r>
              <a:rPr lang="pl-PL" altLang="pl-PL" sz="2000" dirty="0"/>
              <a:t>Mechanics and Machine Constraction</a:t>
            </a:r>
            <a:r>
              <a:rPr lang="en-IE" altLang="pl-PL" sz="2000" dirty="0"/>
              <a:t>, </a:t>
            </a:r>
            <a:r>
              <a:rPr lang="pl-PL" altLang="pl-PL" sz="2000" dirty="0"/>
              <a:t>Informatics</a:t>
            </a:r>
            <a:r>
              <a:rPr lang="en-IE" altLang="pl-PL" sz="2000" dirty="0"/>
              <a:t>, </a:t>
            </a:r>
            <a:r>
              <a:rPr lang="pl-PL" altLang="pl-PL" sz="2000" dirty="0"/>
              <a:t>Physical Education </a:t>
            </a:r>
            <a:r>
              <a:rPr lang="en-IE" altLang="pl-PL" sz="2000" dirty="0"/>
              <a:t>, </a:t>
            </a:r>
            <a:r>
              <a:rPr lang="pl-PL" altLang="pl-PL" sz="2000" dirty="0"/>
              <a:t>Tourism and Recreation</a:t>
            </a:r>
            <a:endParaRPr lang="en-IE" altLang="pl-PL" sz="2000" dirty="0"/>
          </a:p>
          <a:p>
            <a:pPr marL="360363" indent="-282575">
              <a:buClr>
                <a:srgbClr val="3891A7"/>
              </a:buClr>
              <a:buSzPct val="80000"/>
              <a:buFont typeface="Wingdings 2" panose="05020102010507070707" pitchFamily="18" charset="2"/>
              <a:buChar char=""/>
              <a:tabLst>
                <a:tab pos="3603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pPr>
            <a:r>
              <a:rPr lang="en-IE" altLang="pl-PL" sz="2000" dirty="0"/>
              <a:t>There are a few buses you can take to get here, these include bus number 2,  16, A, and B</a:t>
            </a:r>
            <a:endParaRPr lang="pl-PL" altLang="pl-PL" sz="2000" dirty="0"/>
          </a:p>
        </p:txBody>
      </p:sp>
      <p:pic>
        <p:nvPicPr>
          <p:cNvPr id="2" name="Picture 2">
            <a:extLst>
              <a:ext uri="{FF2B5EF4-FFF2-40B4-BE49-F238E27FC236}">
                <a16:creationId xmlns:a16="http://schemas.microsoft.com/office/drawing/2014/main" id="{2886B950-27BE-966D-6AAC-83C0FDABF5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17" b="3"/>
          <a:stretch/>
        </p:blipFill>
        <p:spPr bwMode="auto">
          <a:xfrm>
            <a:off x="3678237" y="-4"/>
            <a:ext cx="5465763"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3">
            <a:extLst>
              <a:ext uri="{FF2B5EF4-FFF2-40B4-BE49-F238E27FC236}">
                <a16:creationId xmlns:a16="http://schemas.microsoft.com/office/drawing/2014/main" id="{F353066A-F8CC-0964-92AA-DB48E5CB0D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70" b="2"/>
          <a:stretch/>
        </p:blipFill>
        <p:spPr bwMode="auto">
          <a:xfrm>
            <a:off x="3545046" y="3802961"/>
            <a:ext cx="5604285"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686300" y="365125"/>
            <a:ext cx="3829050" cy="2579692"/>
          </a:xfrm>
        </p:spPr>
        <p:txBody>
          <a:bodyPr anchor="b">
            <a:norm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4000">
                <a:effectLst>
                  <a:outerShdw blurRad="38100" dist="38100" dir="2700000" algn="tl">
                    <a:srgbClr val="C0C0C0"/>
                  </a:outerShdw>
                </a:effectLst>
              </a:rPr>
              <a:t>Dmochowskiego</a:t>
            </a:r>
          </a:p>
        </p:txBody>
      </p:sp>
      <p:sp>
        <p:nvSpPr>
          <p:cNvPr id="31747" name="Rectangle 2"/>
          <p:cNvSpPr>
            <a:spLocks noGrp="1" noChangeArrowheads="1"/>
          </p:cNvSpPr>
          <p:nvPr>
            <p:ph idx="1"/>
          </p:nvPr>
        </p:nvSpPr>
        <p:spPr>
          <a:xfrm>
            <a:off x="4686299" y="3124205"/>
            <a:ext cx="3829050" cy="3052757"/>
          </a:xfrm>
        </p:spPr>
        <p:txBody>
          <a:bodyPr>
            <a:normAutofit/>
          </a:bodyPr>
          <a:lstStyle/>
          <a:p>
            <a:pPr marL="360363" indent="-282575">
              <a:buClr>
                <a:srgbClr val="3891A7"/>
              </a:buClr>
              <a:buSzPct val="80000"/>
              <a:buFont typeface="Wingdings 2" panose="05020102010507070707" pitchFamily="18" charset="2"/>
              <a:buChar char=""/>
              <a:tabLst>
                <a:tab pos="3603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pPr>
            <a:r>
              <a:rPr lang="en-IE" altLang="pl-PL" sz="2000" dirty="0"/>
              <a:t>This is the building where </a:t>
            </a:r>
            <a:r>
              <a:rPr lang="pl-PL" altLang="pl-PL" sz="2000" dirty="0"/>
              <a:t>Environmental Engineering</a:t>
            </a:r>
            <a:r>
              <a:rPr lang="en-IE" altLang="pl-PL" sz="2000" dirty="0"/>
              <a:t>, </a:t>
            </a:r>
            <a:r>
              <a:rPr lang="pl-PL" altLang="pl-PL" sz="2000" dirty="0"/>
              <a:t>Civil Engineering</a:t>
            </a:r>
            <a:r>
              <a:rPr lang="en-IE" altLang="pl-PL" sz="2000" dirty="0"/>
              <a:t>, </a:t>
            </a:r>
            <a:r>
              <a:rPr lang="pl-PL" altLang="pl-PL" sz="2000" dirty="0"/>
              <a:t>Commodity Studies</a:t>
            </a:r>
            <a:r>
              <a:rPr lang="en-IE" altLang="pl-PL" sz="2000" dirty="0"/>
              <a:t>, </a:t>
            </a:r>
            <a:r>
              <a:rPr lang="pl-PL" altLang="pl-PL" sz="2000" dirty="0"/>
              <a:t>Power Engineering</a:t>
            </a:r>
            <a:r>
              <a:rPr lang="en-IE" altLang="pl-PL" sz="2000" dirty="0"/>
              <a:t>, </a:t>
            </a:r>
            <a:r>
              <a:rPr lang="pl-PL" altLang="pl-PL" sz="2000" dirty="0"/>
              <a:t>Regional Economy and Agroturism</a:t>
            </a:r>
            <a:r>
              <a:rPr lang="en-IE" altLang="pl-PL" sz="2000" dirty="0"/>
              <a:t>. </a:t>
            </a:r>
          </a:p>
          <a:p>
            <a:pPr marL="360363" indent="-282575">
              <a:buClr>
                <a:srgbClr val="3891A7"/>
              </a:buClr>
              <a:buSzPct val="80000"/>
              <a:buFont typeface="Wingdings 2" panose="05020102010507070707" pitchFamily="18" charset="2"/>
              <a:buChar char=""/>
              <a:tabLst>
                <a:tab pos="3603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pPr>
            <a:r>
              <a:rPr lang="en-IE" altLang="pl-PL" sz="2000" dirty="0"/>
              <a:t>The easiest way to get here is by bus number 2 </a:t>
            </a:r>
            <a:endParaRPr lang="pl-PL" altLang="pl-PL" sz="2000" dirty="0"/>
          </a:p>
          <a:p>
            <a:pPr marL="360363" indent="-282575">
              <a:buClrTx/>
              <a:buSzPct val="80000"/>
              <a:buFontTx/>
              <a:buNone/>
              <a:tabLst>
                <a:tab pos="3603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pPr>
            <a:endParaRPr lang="pl-PL" altLang="pl-PL" sz="1700" dirty="0"/>
          </a:p>
          <a:p>
            <a:pPr marL="360363" indent="-282575">
              <a:buClrTx/>
              <a:buSzPct val="80000"/>
              <a:buFontTx/>
              <a:buNone/>
              <a:tabLst>
                <a:tab pos="3603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pPr>
            <a:endParaRPr lang="pl-PL" altLang="pl-PL" sz="1700" dirty="0"/>
          </a:p>
        </p:txBody>
      </p:sp>
      <p:pic>
        <p:nvPicPr>
          <p:cNvPr id="2" name="Picture 2">
            <a:extLst>
              <a:ext uri="{FF2B5EF4-FFF2-40B4-BE49-F238E27FC236}">
                <a16:creationId xmlns:a16="http://schemas.microsoft.com/office/drawing/2014/main" id="{CF8903AD-DB89-54D5-DB17-341D1143DA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3" r="33197" b="-2"/>
          <a:stretch/>
        </p:blipFill>
        <p:spPr bwMode="auto">
          <a:xfrm>
            <a:off x="20" y="10"/>
            <a:ext cx="4578832"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3">
            <a:extLst>
              <a:ext uri="{FF2B5EF4-FFF2-40B4-BE49-F238E27FC236}">
                <a16:creationId xmlns:a16="http://schemas.microsoft.com/office/drawing/2014/main" id="{887852D1-00B0-420C-A4F3-FE880A7AA1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005" b="5"/>
          <a:stretch/>
        </p:blipFill>
        <p:spPr bwMode="auto">
          <a:xfrm>
            <a:off x="346815" y="4304418"/>
            <a:ext cx="4060587"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8" name="Rectangle 7180">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8399CF-2E37-00EA-6886-9931CE0D1149}"/>
              </a:ext>
            </a:extLst>
          </p:cNvPr>
          <p:cNvSpPr>
            <a:spLocks noGrp="1"/>
          </p:cNvSpPr>
          <p:nvPr>
            <p:ph type="title"/>
          </p:nvPr>
        </p:nvSpPr>
        <p:spPr>
          <a:xfrm>
            <a:off x="4950198" y="556994"/>
            <a:ext cx="3565151" cy="1672499"/>
          </a:xfrm>
        </p:spPr>
        <p:txBody>
          <a:bodyPr>
            <a:normAutofit/>
          </a:bodyPr>
          <a:lstStyle/>
          <a:p>
            <a:r>
              <a:rPr lang="en-IE" sz="3500" i="0">
                <a:effectLst>
                  <a:outerShdw blurRad="38100" dist="38100" dir="2700000" algn="tl">
                    <a:srgbClr val="000000">
                      <a:alpha val="43137"/>
                    </a:srgbClr>
                  </a:outerShdw>
                </a:effectLst>
              </a:rPr>
              <a:t> Żwirki i Wigury</a:t>
            </a:r>
            <a:endParaRPr lang="en-IE" sz="3500">
              <a:effectLst>
                <a:outerShdw blurRad="38100" dist="38100" dir="2700000" algn="tl">
                  <a:srgbClr val="000000">
                    <a:alpha val="43137"/>
                  </a:srgbClr>
                </a:outerShdw>
              </a:effectLst>
            </a:endParaRPr>
          </a:p>
        </p:txBody>
      </p:sp>
      <p:pic>
        <p:nvPicPr>
          <p:cNvPr id="7174" name="Picture 6" descr="DSC_7403">
            <a:extLst>
              <a:ext uri="{FF2B5EF4-FFF2-40B4-BE49-F238E27FC236}">
                <a16:creationId xmlns:a16="http://schemas.microsoft.com/office/drawing/2014/main" id="{EAC96805-452E-1000-D4AB-E6C81B731B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0" r="32765" b="1"/>
          <a:stretch/>
        </p:blipFill>
        <p:spPr bwMode="auto">
          <a:xfrm>
            <a:off x="-3481" y="10"/>
            <a:ext cx="2254545" cy="333963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1FED16EF-883A-9AEE-75D9-2582A3DBD6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586" r="45079"/>
          <a:stretch/>
        </p:blipFill>
        <p:spPr bwMode="auto">
          <a:xfrm>
            <a:off x="2398551" y="10"/>
            <a:ext cx="2243316" cy="333963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DSC_0698">
            <a:extLst>
              <a:ext uri="{FF2B5EF4-FFF2-40B4-BE49-F238E27FC236}">
                <a16:creationId xmlns:a16="http://schemas.microsoft.com/office/drawing/2014/main" id="{8C23560C-BB62-D600-5D6B-D29065F511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9" r="7190" b="1"/>
          <a:stretch/>
        </p:blipFill>
        <p:spPr bwMode="auto">
          <a:xfrm>
            <a:off x="-1" y="3518351"/>
            <a:ext cx="4641868" cy="33396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FA16474-4910-AE4E-DF51-A97691E7D5F6}"/>
              </a:ext>
            </a:extLst>
          </p:cNvPr>
          <p:cNvSpPr>
            <a:spLocks noGrp="1"/>
          </p:cNvSpPr>
          <p:nvPr>
            <p:ph idx="1"/>
          </p:nvPr>
        </p:nvSpPr>
        <p:spPr>
          <a:xfrm>
            <a:off x="4950198" y="2413645"/>
            <a:ext cx="3565151" cy="3694734"/>
          </a:xfrm>
        </p:spPr>
        <p:txBody>
          <a:bodyPr>
            <a:normAutofit/>
          </a:bodyPr>
          <a:lstStyle/>
          <a:p>
            <a:r>
              <a:rPr lang="en-GB" sz="1700" b="0" i="0" dirty="0">
                <a:effectLst/>
              </a:rPr>
              <a:t> </a:t>
            </a:r>
            <a:r>
              <a:rPr lang="en-GB" sz="2000" b="0" i="0" dirty="0">
                <a:effectLst/>
              </a:rPr>
              <a:t>This building has laboratories, lecture halls. </a:t>
            </a:r>
            <a:endParaRPr lang="en-IE" sz="2000" dirty="0"/>
          </a:p>
          <a:p>
            <a:r>
              <a:rPr lang="en-IE" sz="2000" dirty="0"/>
              <a:t>But it is also where one of the dormitories is located. </a:t>
            </a:r>
          </a:p>
          <a:p>
            <a:r>
              <a:rPr lang="en-IE" sz="2000" dirty="0"/>
              <a:t>The best way to get here is via the number 0, or 10 bus, alternatively one can walk. This would take up to 30 minutes. </a:t>
            </a:r>
          </a:p>
        </p:txBody>
      </p:sp>
    </p:spTree>
    <p:extLst>
      <p:ext uri="{BB962C8B-B14F-4D97-AF65-F5344CB8AC3E}">
        <p14:creationId xmlns:p14="http://schemas.microsoft.com/office/powerpoint/2010/main" val="2908937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1">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68133-B764-660F-3267-434BE4B5AEF3}"/>
              </a:ext>
            </a:extLst>
          </p:cNvPr>
          <p:cNvSpPr>
            <a:spLocks noGrp="1"/>
          </p:cNvSpPr>
          <p:nvPr>
            <p:ph type="title"/>
          </p:nvPr>
        </p:nvSpPr>
        <p:spPr>
          <a:xfrm>
            <a:off x="4950198" y="556994"/>
            <a:ext cx="3565151" cy="1672499"/>
          </a:xfrm>
        </p:spPr>
        <p:txBody>
          <a:bodyPr>
            <a:normAutofit/>
          </a:bodyPr>
          <a:lstStyle/>
          <a:p>
            <a:r>
              <a:rPr lang="en-IE" sz="3500">
                <a:effectLst>
                  <a:outerShdw blurRad="38100" dist="38100" dir="2700000" algn="tl">
                    <a:srgbClr val="000000">
                      <a:alpha val="43137"/>
                    </a:srgbClr>
                  </a:outerShdw>
                </a:effectLst>
              </a:rPr>
              <a:t>Rectorate building and Library </a:t>
            </a:r>
          </a:p>
        </p:txBody>
      </p:sp>
      <p:pic>
        <p:nvPicPr>
          <p:cNvPr id="7" name="Picture 2">
            <a:extLst>
              <a:ext uri="{FF2B5EF4-FFF2-40B4-BE49-F238E27FC236}">
                <a16:creationId xmlns:a16="http://schemas.microsoft.com/office/drawing/2014/main" id="{61DA717B-FF8C-342B-9904-CED280882A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231" r="1" b="1"/>
          <a:stretch/>
        </p:blipFill>
        <p:spPr bwMode="auto">
          <a:xfrm>
            <a:off x="-3481" y="10"/>
            <a:ext cx="2254545" cy="3339639"/>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6">
            <a:extLst>
              <a:ext uri="{FF2B5EF4-FFF2-40B4-BE49-F238E27FC236}">
                <a16:creationId xmlns:a16="http://schemas.microsoft.com/office/drawing/2014/main" id="{C1A10DC8-478F-FAA1-6072-9AB215A7A3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51" r="2" b="2"/>
          <a:stretch/>
        </p:blipFill>
        <p:spPr bwMode="auto">
          <a:xfrm>
            <a:off x="2398551" y="10"/>
            <a:ext cx="2243316" cy="3339639"/>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a:extLst>
              <a:ext uri="{FF2B5EF4-FFF2-40B4-BE49-F238E27FC236}">
                <a16:creationId xmlns:a16="http://schemas.microsoft.com/office/drawing/2014/main" id="{FC8161D4-6B16-907E-75C3-B503333D9F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112" r="6307" b="1"/>
          <a:stretch/>
        </p:blipFill>
        <p:spPr bwMode="auto">
          <a:xfrm>
            <a:off x="-1" y="3518351"/>
            <a:ext cx="4641868" cy="3339649"/>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ontent Placeholder 2">
            <a:extLst>
              <a:ext uri="{FF2B5EF4-FFF2-40B4-BE49-F238E27FC236}">
                <a16:creationId xmlns:a16="http://schemas.microsoft.com/office/drawing/2014/main" id="{5BA3D879-E165-47D2-3CC9-8FDCB1139EC2}"/>
              </a:ext>
            </a:extLst>
          </p:cNvPr>
          <p:cNvSpPr>
            <a:spLocks noGrp="1"/>
          </p:cNvSpPr>
          <p:nvPr>
            <p:ph idx="1"/>
          </p:nvPr>
        </p:nvSpPr>
        <p:spPr>
          <a:xfrm>
            <a:off x="4950198" y="2413645"/>
            <a:ext cx="3565151" cy="3694734"/>
          </a:xfrm>
        </p:spPr>
        <p:txBody>
          <a:bodyPr>
            <a:normAutofit/>
          </a:bodyPr>
          <a:lstStyle/>
          <a:p>
            <a:r>
              <a:rPr lang="en-IE" sz="1700" dirty="0"/>
              <a:t>Here you will find the international office in room number 4 and also the </a:t>
            </a:r>
            <a:r>
              <a:rPr lang="en-IE" sz="1700" dirty="0" err="1"/>
              <a:t>kasa</a:t>
            </a:r>
            <a:r>
              <a:rPr lang="en-IE" sz="1700" dirty="0"/>
              <a:t> room number 103. If you are paying rent by cash, you pay here. </a:t>
            </a:r>
          </a:p>
          <a:p>
            <a:r>
              <a:rPr lang="en-IE" sz="1700" dirty="0"/>
              <a:t>You can also walk through this building for easy access to the library which is located in the courtyard behind the building. </a:t>
            </a:r>
          </a:p>
          <a:p>
            <a:r>
              <a:rPr lang="en-IE" sz="1700" dirty="0"/>
              <a:t>The library is a quiet place to complete work and study that you might have. </a:t>
            </a:r>
          </a:p>
        </p:txBody>
      </p:sp>
    </p:spTree>
    <p:extLst>
      <p:ext uri="{BB962C8B-B14F-4D97-AF65-F5344CB8AC3E}">
        <p14:creationId xmlns:p14="http://schemas.microsoft.com/office/powerpoint/2010/main" val="11363662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11121</TotalTime>
  <Words>1247</Words>
  <Application>Microsoft Office PowerPoint</Application>
  <PresentationFormat>On-screen Show (4:3)</PresentationFormat>
  <Paragraphs>103</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Gill Sans MT</vt:lpstr>
      <vt:lpstr>Times New Roman</vt:lpstr>
      <vt:lpstr>Wingdings</vt:lpstr>
      <vt:lpstr>Wingdings 2</vt:lpstr>
      <vt:lpstr>Office Theme</vt:lpstr>
      <vt:lpstr>PowerPoint Presentation</vt:lpstr>
      <vt:lpstr>Our University </vt:lpstr>
      <vt:lpstr>Students and graduates </vt:lpstr>
      <vt:lpstr>Courses on offer </vt:lpstr>
      <vt:lpstr>Kazimierza Wielkiego </vt:lpstr>
      <vt:lpstr>Turaszówka</vt:lpstr>
      <vt:lpstr>Dmochowskiego</vt:lpstr>
      <vt:lpstr> Żwirki i Wigury</vt:lpstr>
      <vt:lpstr>Rectorate building and Library </vt:lpstr>
      <vt:lpstr>Our University’s outgoing Erasmus program </vt:lpstr>
      <vt:lpstr>International agreements (Erasmus+ and bilateral)</vt:lpstr>
      <vt:lpstr>Partner of Excellence</vt:lpstr>
      <vt:lpstr>PowerPoint Presentation</vt:lpstr>
      <vt:lpstr>Krosno</vt:lpstr>
      <vt:lpstr>PowerPoint Presentation</vt:lpstr>
      <vt:lpstr>Some of Krosno’s surroundings</vt:lpstr>
      <vt:lpstr>Traveling Poland </vt:lpstr>
      <vt:lpstr>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Państwowa Wyższa Szkoła Zawodowa w Krośnie</dc:title>
  <dc:creator>Your User Name</dc:creator>
  <cp:lastModifiedBy>Niamh McHugh</cp:lastModifiedBy>
  <cp:revision>236</cp:revision>
  <cp:lastPrinted>1601-01-01T00:00:00Z</cp:lastPrinted>
  <dcterms:created xsi:type="dcterms:W3CDTF">2010-03-05T13:18:30Z</dcterms:created>
  <dcterms:modified xsi:type="dcterms:W3CDTF">2023-05-25T13:41:08Z</dcterms:modified>
</cp:coreProperties>
</file>